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tags/tag4.xml" ContentType="application/vnd.openxmlformats-officedocument.presentationml.tags+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tags/tag5.xml" ContentType="application/vnd.openxmlformats-officedocument.presentationml.tags+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23"/>
  </p:notesMasterIdLst>
  <p:sldIdLst>
    <p:sldId id="260" r:id="rId3"/>
    <p:sldId id="387" r:id="rId4"/>
    <p:sldId id="388" r:id="rId5"/>
    <p:sldId id="385" r:id="rId6"/>
    <p:sldId id="390" r:id="rId7"/>
    <p:sldId id="392" r:id="rId8"/>
    <p:sldId id="294" r:id="rId9"/>
    <p:sldId id="409" r:id="rId10"/>
    <p:sldId id="257" r:id="rId11"/>
    <p:sldId id="355" r:id="rId12"/>
    <p:sldId id="357" r:id="rId13"/>
    <p:sldId id="363" r:id="rId14"/>
    <p:sldId id="401" r:id="rId15"/>
    <p:sldId id="403" r:id="rId16"/>
    <p:sldId id="356" r:id="rId17"/>
    <p:sldId id="395" r:id="rId18"/>
    <p:sldId id="399" r:id="rId19"/>
    <p:sldId id="400" r:id="rId20"/>
    <p:sldId id="318" r:id="rId21"/>
    <p:sldId id="40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3B7D"/>
    <a:srgbClr val="8B2D65"/>
    <a:srgbClr val="95226C"/>
    <a:srgbClr val="00A6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1" autoAdjust="0"/>
    <p:restoredTop sz="94660"/>
  </p:normalViewPr>
  <p:slideViewPr>
    <p:cSldViewPr snapToGrid="0">
      <p:cViewPr varScale="1">
        <p:scale>
          <a:sx n="67" d="100"/>
          <a:sy n="67" d="100"/>
        </p:scale>
        <p:origin x="45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3T17:25:49.193"/>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3T17:26:44.339"/>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1 1,'0'0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3T17:31:38.179"/>
    </inkml:context>
    <inkml:brush xml:id="br0">
      <inkml:brushProperty name="width" value="0.35" units="cm"/>
      <inkml:brushProperty name="height" value="0.35" units="cm"/>
      <inkml:brushProperty name="color" value="#FFFFFF"/>
    </inkml:brush>
  </inkml:definitions>
  <inkml:trace contextRef="#ctx0" brushRef="#br0">5960 905 24575,'-7'0'0,"1"1"0,-1 0 0,1 0 0,-10 4 0,-18 2 0,-76 2 0,-116-6 0,-31 1 0,-82 36 0,229-24 0,-147 4 0,-110-20 0,176-2 0,-2192 2 0,2349 2 0,1 1 0,-39 9 0,29-4 0,-4 0 0,5 0 0,-77 5 0,25-15 0,-56 3 0,37 23 0,1-20 0,73-5 0,0 3 0,-40 6 0,36 0 0,-1-2 0,-1-3 0,1-1 0,-59-5 0,101 3 0,0 0 0,0 0 0,0 0 0,0 0 0,0-1 0,1 1 0,-1-1 0,0 1 0,0-1 0,0 0 0,1 0 0,-1 0 0,0 0 0,1 0 0,-1 0 0,1 0 0,-1 0 0,1-1 0,0 1 0,-1-1 0,1 1 0,0-1 0,0 1 0,0-1 0,0 0 0,0 1 0,0-3 0,0 2 0,1 0 0,0 0 0,0 0 0,1 0 0,-1-1 0,0 1 0,1 0 0,-1 0 0,1 0 0,0 0 0,-1 0 0,1 1 0,0-1 0,0 0 0,0 0 0,0 0 0,1 1 0,-1-1 0,0 1 0,1-1 0,-1 1 0,1-1 0,0 1 0,2-2 0,11-7 0,0 1 0,0 1 0,1 0 0,1 1 0,-1 0 0,20-4 0,106-20 0,-64 20 0,105-2 0,81 15 0,-124 0 0,2173 1 0,-1273-5 0,-1011 1 0,53-10 0,13-1 0,-56 7 0,1-1 0,71-22 0,-14 3 0,-54 18 0,2 1 0,-1 2 0,51 3 0,-87 2 0,0-1 0,0 0 0,0-1 0,0 1 0,-1-2 0,1 1 0,0-1 0,0 0 0,13-6 0,-21 8 0,0 0 0,0 0 0,1-1 0,-1 1 0,0 0 0,0 0 0,0 0 0,0 0 0,0-1 0,0 1 0,0 0 0,0 0 0,0 0 0,0-1 0,0 1 0,0 0 0,0 0 0,0 0 0,0 0 0,0-1 0,0 1 0,0 0 0,0 0 0,0 0 0,0-1 0,0 1 0,0 0 0,0 0 0,0 0 0,0 0 0,0-1 0,-1 1 0,1 0 0,0 0 0,0 0 0,0 0 0,0 0 0,0-1 0,-1 1 0,1 0 0,0 0 0,0 0 0,0 0 0,0 0 0,-1 0 0,1 0 0,0 0 0,0 0 0,0 0 0,0 0 0,-1 0 0,1 0 0,0 0 0,-1 0 0,-13-6 0,-10 1 0,-37-5 0,-9-1 0,-48-18 0,-50-10 0,-483-42 0,-241 46 0,-1 34 0,402 3 0,-1016-2 0,1480 1 0,-51 10 0,3 0 0,-44 6 0,33-4 0,44-3 0,36-8 0,0 0 0,0 0 0,0 0 0,-1-1 0,1 0 0,0-1 0,-1 1 0,1-1 0,-1 0 0,-8-2 0,13 1 0,0 0 0,0 0 0,1 0 0,-1 0 0,0-1 0,0 1 0,1 0 0,-1-1 0,1 0 0,-1 1 0,1-1 0,0 0 0,-1 1 0,1-1 0,0 0 0,0 0 0,0 0 0,1 0 0,-1 0 0,0 0 0,1 0 0,-1-1 0,1 1 0,0-2 0,-2-9 0,1 0 0,2-25 0,0 24 0,-1 0 0,1 1 0,1 0 0,0-1 0,7-20 0,-7 28 0,0 0 0,0 1 0,1-1 0,-1 1 0,1 0 0,1 0 0,-1 0 0,1 0 0,0 1 0,0-1 0,0 1 0,10-7 0,49-26 0,-47 29 0,-1-1 0,1 0 0,-1-1 0,21-19 0,-17 10 0,39-28 0,-49 41 0,0 0 0,1 1 0,-1 0 0,1 0 0,1 1 0,-1 1 0,13-4 0,33-4 0,0 2 0,0 2 0,64 2 0,18 4 0,368 14 0,-450-6 0,0 3 0,63 18 0,104 44 0,-123-36 0,155 32 0,-127-45 0,2-5 0,170 2 0,303-22 0,-584 1 0,-1 0 0,1-1 0,-1-1 0,27-8 0,68-29 0,-92 31 0,52-17 0,-35 13 0,53-25 0,-62 24 0,1 3 0,1 0 0,0 2 0,0 1 0,49-6 0,-139 15 0,28-2 0,-58 6 0,-153 46 0,61-10 0,37-4 0,59-13 0,-105 20 0,158-38 0,-1-3 0,1 0 0,-1-2 0,-44-5 0,74 4 0,1 0 0,0 0 0,-1-1 0,1 1 0,0 0 0,-1-1 0,1 0 0,0 0 0,0 0 0,0 0 0,0 0 0,0 0 0,0 0 0,0-1 0,0 1 0,0-1 0,0 1 0,1-1 0,-3-2 0,3 2 0,0 0 0,1 0 0,-1 0 0,0 0 0,1-1 0,-1 1 0,1 0 0,0 0 0,0 0 0,0-1 0,0 1 0,0 0 0,0 0 0,0-1 0,1 1 0,0-3 0,2-4 0,1 1 0,-1 0 0,1 0 0,1 1 0,-1-1 0,1 1 0,1 0 0,11-12 0,-3 4 0,-3 4 0,0 0 0,0 1 0,0 1 0,26-16 0,-18 13 0,0-1 0,0-1 0,-2 0 0,0-1 0,0-1 0,-2-1 0,20-26 0,-30 37 0,1 1 0,-1-1 0,2 1 0,-1 0 0,0 1 0,1 0 0,0 0 0,0 0 0,14-5 0,-7 3 0,-25 3 0,-10 3 0,-8 4 0,-1 1 0,2 1 0,-1 1 0,-47 19 0,32-10 0,0-1 0,-1-3 0,-55 10 0,89-20 0,1 0 0,-1 0 0,1 2 0,0-1 0,0 1 0,0 1 0,1 0 0,-1 0 0,-9 8 0,2-3-273,0-1 0,0 0 0,0-1 0,-20 5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3T17:27:01.996"/>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1 1,'0'0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3T17:27:07.811"/>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1 1,'0'0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3T17:32:13.063"/>
    </inkml:context>
    <inkml:brush xml:id="br0">
      <inkml:brushProperty name="width" value="0.35" units="cm"/>
      <inkml:brushProperty name="height" value="0.35" units="cm"/>
      <inkml:brushProperty name="color" value="#FFFFFF"/>
    </inkml:brush>
  </inkml:definitions>
  <inkml:trace contextRef="#ctx0" brushRef="#br0">6223 799 24575,'-83'0'0,"-731"-11"0,-947-7 0,1199 19 0,430 1 0,-190-8 0,92-28 0,153 21 0,-47-8 0,-90-13 0,139 22 0,-83-24 0,136 28 0,0 0 0,1-1 0,0-1 0,-28-19 0,-17-8 0,-5-2 0,-27-13 0,86 47 0,0 1 0,-1 0 0,1 0 0,-1 1 0,0 1 0,-19-1 0,-250 2 0,123 3 0,150-2 0,0 0 0,-1 1 0,1 0 0,0 0 0,-13 4 0,19-4 0,0 0 0,1 0 0,-1 0 0,1 1 0,-1-1 0,1 1 0,0-1 0,0 1 0,0 0 0,-1 0 0,2 0 0,-1 0 0,0 0 0,0 0 0,1 0 0,-1 1 0,1-1 0,-1 1 0,1-1 0,0 1 0,0-1 0,-1 6 0,1-2 0,0 0 0,0 0 0,0 0 0,1 0 0,0 1 0,0-1 0,0 0 0,1 0 0,0 0 0,0 1 0,1-1 0,0 0 0,0-1 0,0 1 0,0 0 0,1-1 0,0 1 0,1-1 0,-1 0 0,1 0 0,0 0 0,0 0 0,0-1 0,1 1 0,-1-1 0,10 6 0,17 12 0,1-2 0,1 0 0,63 25 0,115 32 0,-121-46 0,-85-29 0,314 102 0,-238-82 0,1-3 0,86 7 0,442-14 0,-375-16 0,1846 3 0,-1036 2 0,-1029-1 0,1-1 0,-1-1 0,0-1 0,0 0 0,0-1 0,0-1 0,22-9 0,22-6 0,-124 16 0,-1333 6 0,851 24-376,177-3 164,-595-16 679,567-9-346,-576 2-121,875-4 0,-192-34 0,174 22 0,-127-3 0,-118 16 0,241 4 0,117-1 0,-1 0 0,1 0 0,0 0 0,0 0 0,-1 0 0,1-1 0,0 1 0,0-1 0,0 0 0,0 0 0,0 0 0,0-1 0,0 1 0,0 0 0,0-1 0,0 0 0,1 0 0,-1 0 0,1 0 0,-1 0 0,1-1 0,0 1 0,0-1 0,0 1 0,0-1 0,0 0 0,1 1 0,-1-1 0,1 0 0,0 0 0,0 0 0,-1-6 0,-1-4 0,0-1 0,1 0 0,1 1 0,0-1 0,1 0 0,1 0 0,0 0 0,1 0 0,0 1 0,7-24 0,2 5 0,1 0 0,2 1 0,21-37 0,-16 39 0,0 2 0,2 0 0,0 2 0,49-44 0,-19 27 0,1 2 0,64-36 0,36-26 0,-137 92 0,0 0 0,1 1 0,0 1 0,1 0 0,0 1 0,0 1 0,23-5 0,-2 3 0,1 1 0,52-1 0,461 4 0,-302 7 0,-112-2 0,247 35 0,-342-28 0,68 22 0,-69-19 0,1-2 0,-1-1 0,77 3 0,-53-6 0,110 9 0,179 21 0,27 11 0,-247-34 0,23 1 0,157-14 0,-336 2 0,1 2 0,-28 6 0,2-1 0,-316 59 0,-16 2 0,297-56 0,-144 4 0,-919-18 0,1102-1 0,-57-10 0,-28-2 0,110 14 0,7 0 0,-1 0 0,1 0 0,0-2 0,0 1 0,-12-4 0,20 4 0,-1 0 0,0 0 0,1 0 0,-1 0 0,1-1 0,0 1 0,0-1 0,-1 0 0,1 1 0,0-1 0,0 0 0,0 0 0,1-1 0,-1 1 0,0 0 0,1 0 0,0-1 0,-1 1 0,1-1 0,0 1 0,0-1 0,1 0 0,-2-5 0,0 0 0,1 1 0,0 1 0,0 0 0,-1-1 0,-3-7 0,5 13 0,-1 0 0,1 0 0,-1 0 0,1 1 0,-1-1 0,1 0 0,-1 0 0,1 0 0,-1 1 0,0-1 0,1 0 0,-1 1 0,0-1 0,0 0 0,0 1 0,1-1 0,-1 1 0,0-1 0,0 1 0,0 0 0,0-1 0,0 1 0,0 0 0,0 0 0,0-1 0,0 1 0,0 0 0,0 0 0,0 0 0,0 0 0,0 0 0,0 1 0,0-1 0,-2 1 0,-2 1 0,-1 0 0,1 0 0,0 1 0,-1 0 0,1 0 0,1 1 0,-1-1 0,0 1 0,1 0 0,0 0 0,0 1 0,0-1 0,0 1 0,1 0 0,-5 8 0,-2 7 0,2 0 0,0 1 0,-5 21 0,7-22 0,-1-1 0,-16 35 0,16-42 0,0-1 0,-1-1 0,-1 1 0,0-1 0,0 0 0,-1-1 0,-13 10 0,10-7 0,1 0 0,0 1 0,1 1 0,1 0 0,-10 17 0,-23 29 0,5-13 0,12-13 0,-1-1 0,-46 41 0,46-54 0,0 0 0,-42 20 0,20-12 0,34-20-15,-2-1 0,1-1 0,-1-1 0,0 0 0,0-1 0,-31 3 0,6 0-1245</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3T17:32:14.047"/>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3T17:34:44.23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3T17:34:46.96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3T17:34:47.09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3T17:34:47.65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3T17:25:49.557"/>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1 0</inkml:trace>
  <inkml:trace contextRef="#ctx0" brushRef="#br0" timeOffset="1">1 0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3T17:34:47.77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3T17:34:48.13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3T17:34:48.30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3T17:34:48.44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3T17:34:48.59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3T17:34:49.26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3T17:34:49.39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3T17:34:49.56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3T17:34:49.76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3T17:34:50.38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3T17:31:07.641"/>
    </inkml:context>
    <inkml:brush xml:id="br0">
      <inkml:brushProperty name="width" value="0.35" units="cm"/>
      <inkml:brushProperty name="height" value="0.35" units="cm"/>
      <inkml:brushProperty name="color" value="#FFFFFF"/>
    </inkml:brush>
  </inkml:definitions>
  <inkml:trace contextRef="#ctx0" brushRef="#br0">5036 876 24575,'-9'0'0,"0"-1"0,0 1 0,-11-4 0,-11-1 0,-403-47-370,156 20-236,-138-12-69,-325-47 37,422 35 640,-618-93-17,542 91 97,282 35 909,-159-53-1,186 48-875,-102-20 0,129 37-112,-1 3 0,-103-1 0,-156 16-3,337-5 0,0 0 0,-1 2 0,1 0 0,-1 1 0,0 1 0,18 8 0,-6-3 0,3 2 0,193 76 0,-169-64 0,101 64 0,-131-73 0,0-2 0,1 0 0,0-2 0,1-1 0,38 9 0,152 26 0,-76-19 0,-5 1 0,202 16 0,-260-40 0,1-3 0,-1-4 0,0-3 0,85-18 0,3-17 0,-96 22 0,130-19 0,-171 34 0,-1-1 0,58-18 0,51-29 0,-134 50 0,22-10 0,31-19 0,-33 17 0,37-15 0,-29 15 0,1 2 0,0 2 0,1 1 0,0 1 0,1 2 0,64-3 0,-14 9 0,172-9 0,-154-1 0,0 3 0,122 9 0,-222-2 0,1 1 0,-1-1 0,0 1 0,0-1 0,1 1 0,-1 0 0,0 0 0,0 1 0,0-1 0,0 0 0,0 1 0,3 2 0,-5-3 0,0 0 0,-1 0 0,1 0 0,0 0 0,0 1 0,-1-1 0,1 0 0,0 0 0,-1 0 0,1 1 0,-1-1 0,1 0 0,-1 1 0,0-1 0,0 1 0,0-1 0,0 0 0,0 1 0,0-1 0,0 0 0,0 1 0,0-1 0,0 0 0,-1 1 0,1-1 0,-1 0 0,1 1 0,-1-1 0,1 0 0,-1 0 0,-1 2 0,-1 3 0,-1 0 0,-1 0 0,1 0 0,-1 0 0,0-1 0,0 0 0,0 0 0,-7 4 0,-51 32 0,48-32 0,-262 138 0,99-55 0,49-25 0,-179 66 0,226-104 0,-1-4 0,-2-4 0,-130 16 0,-320 10 0,15-2 0,-131-28 0,431-19 0,98 3 0,-137-3 0,235-1 0,1 0 0,-1-2 0,-24-9 0,22 6 0,0 1 0,-28-2 0,-27-4 0,45 7 0,-43-3 0,73 9 0,0-1 0,0 1 0,0-1 0,0 0 0,0-1 0,0 1 0,0-1 0,1-1 0,-1 1 0,-9-6 0,13 6 0,0 1 0,0-1 0,1 0 0,-1 1 0,0-1 0,1 0 0,0 0 0,-1 0 0,1 0 0,0-1 0,0 1 0,0 0 0,0 0 0,0-1 0,1 1 0,-1 0 0,1-1 0,0 1 0,-1-1 0,1 1 0,0 0 0,0-1 0,1 1 0,-1-1 0,0 1 0,1 0 0,-1-1 0,1 1 0,0 0 0,2-4 0,7-17 0,1 1 0,19-30 0,-5 10 0,-17 27 0,0 1 0,1-1 0,0 2 0,1 0 0,1 0 0,0 0 0,1 2 0,0-1 0,1 2 0,0-1 0,15-8 0,-6 4 0,-1 0 0,-1-2 0,0 0 0,-1-1 0,19-25 0,-12 14 0,-21 25 0,0-1 0,0 1 0,0 0 0,1 1 0,-1-1 0,1 1 0,0 0 0,0 0 0,0 1 0,0 0 0,0 0 0,1 1 0,-1-1 0,8 1 0,11-2 0,1 3 0,34 2 0,-18 0 0,1033 2 0,-618-6 0,-411 0 0,61-10 0,-24 1 0,62-13 0,-89 13 0,65-5 0,137 15 0,6 0 0,-125-12 0,77-2 0,738 15 0,-407 2 0,-538-3 0,-1 1 0,1 1 0,-1 0 0,1 0 0,-1 1 0,0 0 0,14 5 0,-19-6 0,0 1 0,0 0 0,0 0 0,0 0 0,0 0 0,0 0 0,-1 1 0,1-1 0,-1 1 0,0 0 0,0-1 0,0 1 0,0 0 0,0 0 0,0 0 0,-1 1 0,0-1 0,0 0 0,0 1 0,0-1 0,1 5 0,-1-2 0,-1 0 0,0 0 0,0 1 0,0-1 0,-1 0 0,0 0 0,0 1 0,0-1 0,-1 0 0,0 0 0,0-1 0,-1 1 0,1 0 0,-1-1 0,0 1 0,-1-1 0,1 0 0,-1 0 0,0 0 0,-1-1 0,-4 5 0,-12 10 0,0-2 0,-2 0 0,-34 19 0,41-26 0,4-4 0,0 0 0,0 0 0,-1-1 0,0-1 0,0 0 0,0 0 0,0-2 0,-23 3 0,-9-3 0,-57-4 0,24-1 0,8 4 0,-67-3 0,127 1 0,1-2 0,0 1 0,-1-1 0,1 0 0,0-1 0,0 0 0,1-1 0,-1 0 0,-9-7 0,-31-16 0,34 20 0,1-1 0,-1-1 0,2 0 0,-1-1 0,2 0 0,-18-20 0,17 17 0,-1 0 0,0 1 0,-1 1 0,-26-16 0,22 18 0,-1 2 0,0 0 0,-1 2 0,-37-8 0,-5-1 0,5 2 0,47 12 0,0-1 0,0 0 0,1-1 0,-1 0 0,1-1 0,-1 0 0,1 0 0,1-1 0,-17-11 0,-13-17 0,23 18 0,-1 2 0,-36-23 0,33 24 0,-15-6 0,1-2 0,1-1 0,0-2 0,-45-41 0,72 57 0,-1 0 0,-1 1 0,1 0 0,-1 0 0,0 0 0,0 1 0,-1 0 0,0 1 0,1 0 0,-2 0 0,1 1 0,0 0 0,-1 0 0,1 1 0,-1 1 0,-18-2 0,-368 4 0,148 1 0,-2261-2 0,2503 0 0,0 0 0,0 0 0,1 1 0,-1-1 0,0 1 0,1 1 0,-1-1 0,0 1 0,-8 4 0,11-5 0,1 1 0,-1 0 0,1 1 0,-1-1 0,1 0 0,0 1 0,-1-1 0,1 1 0,1 0 0,-1-1 0,0 1 0,1 0 0,-1 0 0,1 0 0,0 1 0,0-1 0,0 0 0,0 5 0,-3 19 0,2 1 0,1-1 0,1 1 0,4 29 0,0 17 0,-4-53 0,-1-12 0,1-1 0,0 1 0,0 0 0,1 0 0,0-1 0,1 1 0,0 0 0,0-1 0,1 0 0,0 1 0,0-1 0,7 12 0,93 129 0,-100-143 0,4 4 0,0 1 0,16 18 0,-20-26 0,0-1 0,0 1 0,0 0 0,0-1 0,1 0 0,-1 0 0,1 0 0,0 0 0,-1 0 0,1-1 0,0 0 0,0 0 0,4 1 0,33 2 0,1-2 0,65-4 0,-24-1 0,423 3 0,-351 13 0,-45-2 0,30 4 0,39 1 0,496-15 0,-313-3 0,-353 2 0,37 1 0,0-3 0,83-12 0,-35-6 0,263-68 0,-314 73 0,0 2 0,0 2 0,1 2 0,0 2 0,1 1 0,47 1 0,-88 6-76,-1-1 1,1-1-1,0 1 0,0 0 0,-1-1 0,1 0 0,-1 0 0,1 0 1,0 0-1,-1 0 0,0-1 0,1 1 0,-1-1 0,0 0 1,0 0-1,0-1 0,4-2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3T17:34:50.55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3T17:34:50.70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3T17:31:50.551"/>
    </inkml:context>
    <inkml:brush xml:id="br0">
      <inkml:brushProperty name="width" value="0.35" units="cm"/>
      <inkml:brushProperty name="height" value="0.35" units="cm"/>
      <inkml:brushProperty name="color" value="#FFFFFF"/>
    </inkml:brush>
  </inkml:definitions>
  <inkml:trace contextRef="#ctx0" brushRef="#br0">5614 904 24575,'-10'3'0,"1"0"0,-1 0 0,0 0 0,0-1 0,-19 1 0,2 0 0,-425 31 0,-8-34 0,197-2 0,-1266 2 0,993 38 0,494-34 0,-482 8 0,332-14 0,-1105 3 0,1291-1 0,0-1 0,1 1 0,-1-1 0,0 1 0,1-2 0,-1 1 0,-7-3 0,12 3 0,-1 1 0,1-1 0,0 0 0,-1 0 0,1 0 0,0 0 0,-1 0 0,1 0 0,0 0 0,0 0 0,0 0 0,0-1 0,0 1 0,0 0 0,0-1 0,1 1 0,-1-1 0,0 1 0,1-1 0,-1 1 0,1-1 0,0 1 0,-1-1 0,1 1 0,0-1 0,0 0 0,0 1 0,0-1 0,0 1 0,0-1 0,1-2 0,1-4 0,1 1 0,-1-1 0,1 0 0,1 1 0,-1 0 0,1-1 0,0 1 0,1 1 0,0-1 0,0 1 0,0 0 0,1 0 0,0 0 0,10-6 0,1-2 0,2 2 0,-1 0 0,2 1 0,22-9 0,50-15 0,2 3 0,158-31 0,-170 48 0,158-7 0,86 21 0,-238 2 0,-37-3 0,-1-3 0,1-2 0,50-13 0,8-2 0,-26 11 0,92-1 0,86 11 0,-131 3 0,-80 1 0,0 3 0,0 1 0,60 18 0,-8-2 0,283 52 0,-310-64 0,114 3 0,79-16 0,-100-1 0,841 3 0,-1229 1 0,-262-3 0,153-25 0,-29-1 0,337 28 0,0-1 0,0-1 0,0 0 0,1-2 0,-1-1 0,1 0 0,-28-12 0,-136-70 0,-52-21 0,-107-10 0,279 101 0,-69-10 0,32 7 0,-276-32 0,-172 41 0,328 14 0,178-4 0,7 0 0,1 2 0,-52 7 0,75-6 0,1 1 0,-1 0 0,1 1 0,0 0 0,0 0 0,1 1 0,-1 1 0,1 0 0,0 0 0,1 1 0,-14 12 0,12-8 0,-1-1 0,0-1 0,-1 1 0,0-2 0,0 0 0,0 0 0,-1-1 0,-1-1 0,1-1 0,-1 0 0,-17 4 0,-12 3 0,-81 34 0,-10 3 0,98-38 0,-1-1 0,-74 8 0,103-17 0,0 0 0,-1 1 0,1 0 0,0 0 0,0 1 0,-16 7 0,3 2 0,-27 18 0,49-29 0,-2 0 0,1-1 0,0 1 0,-1 0 0,1 0 0,-1 1 0,1-1 0,0 0 0,0 0 0,0 1 0,0-1 0,0 0 0,-1 3 0,2-4 0,0 1 0,0-1 0,0 0 0,0 1 0,0-1 0,0 0 0,0 1 0,0-1 0,0 0 0,0 0 0,0 1 0,0-1 0,0 0 0,0 1 0,0-1 0,1 0 0,-1 1 0,0-1 0,0 0 0,0 0 0,1 1 0,-1-1 0,0 0 0,0 0 0,0 1 0,1-1 0,16 6 0,20 0 0,0-2 0,66-3 0,-49-1 0,867 0-634,-415-1 378,209-31 256,-649 27 0,-12 2 0,0-2 0,0-3 0,86-23 0,-39-5 231,103-29 428,-158 55-659,0 3 0,51-1 0,94 6 0,-128 3 0,109-3 0,-170 2 0,1 0 0,-1 0 0,0 0 0,0-1 0,0 1 0,0-1 0,0 1 0,0-1 0,1 0 0,-2 0 0,1 0 0,0 0 0,0 0 0,0 0 0,0-1 0,-1 1 0,1-1 0,0 1 0,-1-1 0,0 1 0,1-1 0,-1 0 0,2-3 0,-2 2 0,0 0 0,-1 1 0,0-1 0,1 0 0,-1 1 0,0-1 0,0 0 0,0 0 0,-1 1 0,1-1 0,-1 0 0,1 1 0,-1-1 0,0 1 0,0-1 0,0 1 0,0-1 0,-3-4 0,1 2 0,-1-1 0,1 1 0,-1 0 0,0 0 0,0 0 0,-1 0 0,1 1 0,-1 0 0,0 0 0,-1 0 0,1 0 0,0 1 0,-1 0 0,0 0 0,0 1 0,0-1 0,0 1 0,0 1 0,0-1 0,-1 1 0,1 0 0,0 0 0,-8 1 0,-73-3 0,-25-3 0,10-12 0,-44-4 0,-160 19 0,167 5 0,126-2 0,1 0 0,0 2 0,-1-1 0,1 2 0,0 0 0,0 0 0,1 1 0,-1 0 0,1 1 0,0 0 0,-15 10 0,10-6 0,-1-1 0,1 0 0,-1-1 0,-1-1 0,1-1 0,-25 4 0,-113 9 0,26-5 0,-454 60 0,296-45 0,-312 7 0,534-36 0,-87 2 0,117 6 0,29-5 0,-1 0 0,1-1 0,-1 0 0,0 0 0,1-1 0,-12 0 0,16-1 0,0 1 0,0-1 0,0 1 0,0-1 0,0 0 0,0 0 0,1 0 0,-1 0 0,0 0 0,1 0 0,-1 0 0,1-1 0,-1 1 0,1-1 0,0 1 0,-1-1 0,1 1 0,0-1 0,0 0 0,0 0 0,0 1 0,0-1 0,1 0 0,-1 0 0,0 0 0,1 0 0,-1-2 0,-2-13 0,1 1 0,1 0 0,0-1 0,1 1 0,3-26 0,-3 39 0,1-1 0,0 0 0,0 1 0,0-1 0,1 1 0,-1-1 0,1 1 0,-1 0 0,1-1 0,0 1 0,1 0 0,-1 0 0,0 0 0,1 1 0,0-1 0,-1 1 0,5-4 0,5-2 0,1 1 0,-1 0 0,19-7 0,22-13 0,7-16 0,-29 20 0,49-28 0,-68 45 0,-1 0 0,2 1 0,-1 1 0,0 0 0,1 0 0,0 2 0,0-1 0,16 0 0,119 5 0,-123-1 0,-384-2 0,165 2 0,147-2 0,26 0 0,0 0 0,-43 6 0,57-3 0,0 0 0,-1 1 0,1-1 0,0 1 0,0 1 0,1 0 0,-1 0 0,-5 4 0,-7 7 0,-20 20 0,34-29 31,-1 0 0,1 0 0,1 1 0,-1-1 0,1 1 0,0 0 0,0 1 0,1-1 1,0 0-1,-4 15 0,4-4-458,0-1 0,1 1 1,0 30-1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3T17:32:27.370"/>
    </inkml:context>
    <inkml:brush xml:id="br0">
      <inkml:brushProperty name="width" value="0.35" units="cm"/>
      <inkml:brushProperty name="height" value="0.35" units="cm"/>
      <inkml:brushProperty name="color" value="#FFFFFF"/>
    </inkml:brush>
  </inkml:definitions>
  <inkml:trace contextRef="#ctx0" brushRef="#br0">5563 823 24575,'-1'1'0,"-1"0"0,1 0 0,-1 0 0,0 0 0,1 0 0,-1-1 0,0 1 0,1 0 0,-1-1 0,0 0 0,0 1 0,0-1 0,1 0 0,-1 0 0,-3 0 0,-8 1 0,-502 37 0,-340-32 0,506-8 0,-129 18 0,-73-4 0,358-14 0,-304-13 0,-27 4 0,371 12 0,54-6 0,-105-17 0,104 8 0,-110 0 0,151 16 0,37 0 0,0-1 0,0-1 0,0-1 0,-32-6 0,46 4 0,-1 0 0,1 0 0,-15-9 0,16 8 0,-1 0 0,0 1 0,0-1 0,-13-2 0,-11 1 0,0 2 0,-1 1 0,-45 3 0,32 0 0,41-1 0,0 0 0,0 1 0,0-1 0,0 1 0,1 0 0,-1 0 0,0 0 0,-8 5 0,11-5 0,-1 0 0,1 1 0,1-1 0,-1 1 0,0 0 0,0-1 0,1 1 0,-1 0 0,0 0 0,1 0 0,0 0 0,0 1 0,-1-1 0,1 0 0,1 0 0,-1 1 0,0-1 0,1 1 0,-2 3 0,1 0 0,1 0 0,-1 0 0,1-1 0,0 1 0,0 0 0,0 0 0,1 0 0,0 0 0,0-1 0,1 1 0,-1 0 0,1-1 0,1 1 0,-1-1 0,1 0 0,0 1 0,0-1 0,0-1 0,0 1 0,1 0 0,0-1 0,0 0 0,6 4 0,43 49 0,-38-40 0,0 0 0,1-1 0,0-1 0,1-1 0,1 0 0,33 19 0,-26-22 0,1-1 0,-1-2 0,2 0 0,-1-1 0,1-2 0,40 3 0,167-7 0,-130-3 0,37 3 0,116-4 0,-212-2 0,0-3 0,-1-1 0,79-29 0,-14 5 0,-82 26 0,308-78 0,-241 66 0,153-11 0,-183 26 0,-1-2 0,0-3 0,109-31 0,128-74 0,-169 62 0,208-54 0,-271 87 0,56-25 0,-93 32 0,0 0 0,1 2 0,1 1 0,63-8 0,-38 14 0,-25 2 0,34-5 0,-27 1 0,23-3 0,-58 7 0,0 0 0,0-1 0,0 1 0,0-1 0,-1 0 0,1-1 0,-1 1 0,1-1 0,4-3 0,-8 6 0,-1-1 0,0 1 0,1 0 0,-1-1 0,1 1 0,-1 0 0,0-1 0,1 1 0,-1-1 0,0 1 0,1 0 0,-1-1 0,0 1 0,0-1 0,1 1 0,-1-1 0,0 1 0,0-1 0,0 1 0,0-1 0,1 1 0,-1-1 0,0 1 0,0-1 0,0 1 0,0-1 0,0 0 0,-1 1 0,1-1 0,0 1 0,0-1 0,0 1 0,0-1 0,-1 1 0,1-1 0,0 1 0,-1-1 0,0 0 0,-1-1 0,1 1 0,-1 0 0,1-1 0,-1 1 0,0 0 0,1 0 0,-1 1 0,-4-2 0,-26-9 0,0 2 0,-1 1 0,-56-5 0,-105 1 0,187 12 0,-591-3 0,304 5 0,239-6 0,1-2 0,0-2 0,-78-23 0,57 13 0,-450-72 0,-59-27 0,515 101 0,-62-11 0,-257-19 0,-137 37 0,169 11 0,351-3 0,1 1 0,-1 1 0,0-1 0,1 1 0,-1-1 0,1 1 0,-1 1 0,1-1 0,-6 3 0,8-3 0,0 1 0,0-1 0,0 1 0,0-1 0,1 1 0,-1 0 0,0-1 0,1 1 0,0 0 0,-1 0 0,1 0 0,0 0 0,0 1 0,0-1 0,0 0 0,0 0 0,0 1 0,1-1 0,-1 5 0,-1 2 0,1 1 0,0-1 0,1 1 0,0 0 0,0-1 0,1 1 0,3 13 0,-3-17 0,1 1 0,0-1 0,1 0 0,0 0 0,0-1 0,0 1 0,0 0 0,1-1 0,0 0 0,0 0 0,1 0 0,5 5 0,9 6 0,0-1 0,2-1 0,28 15 0,73 29 0,-87-42 0,94 39 0,2-7 0,252 59 0,-300-93 0,0-3 0,0-4 0,165-7 0,-205-1 0,-22 1 0,0-1 0,-1 0 0,1-2 0,0 0 0,23-7 0,0-7 0,83-45 0,-81 37 0,-15 11 0,0 0 0,1 2 0,0 2 0,43-9 0,138-11 0,373 11 0,-452 20 0,-93-2 0,-1-1 0,1-2 0,42-11 0,-57 9 0,-1-1 0,0-1 0,-1-1 0,0-2 0,42-23 0,-5-4 0,3 3 0,103-42 0,-147 72 0,-1 0 0,1 2 0,0 0 0,0 1 0,28 1 0,-33 0 0,-486-13 0,408 10 0,-548-4 0,366 10 0,-1604-2 0,1843 0 0,0 0 0,0 1 0,0 0 0,0 0 0,1 0 0,-12 5 0,16-6 0,0 0 0,0 1 0,0-1 0,0 1 0,0-1 0,0 1 0,0 0 0,0-1 0,0 1 0,0 0 0,1 0 0,-1-1 0,0 1 0,0 0 0,1 0 0,-1 0 0,0 0 0,1 0 0,-1 0 0,1 0 0,0 0 0,-1 0 0,1 1 0,0-1 0,0 0 0,-1 0 0,1 0 0,0 0 0,0 0 0,0 0 0,0 1 0,0-1 0,1 0 0,-1 0 0,0 0 0,1 0 0,-1 0 0,0 0 0,1 0 0,-1 0 0,1 0 0,0 0 0,-1 0 0,2 1 0,2 3 0,0 0 0,1 0 0,0-1 0,0 1 0,0-1 0,0 0 0,1-1 0,-1 0 0,1 1 0,12 3 0,-6-1 0,195 88 0,294 89 0,-381-142 0,124 37 0,-204-68 0,1-2 0,-1-2 0,1-1 0,50-1 0,-79-5 0,102-5 0,-110 5 0,-1 0 0,1-1 0,0 1 0,-1-1 0,1 0 0,-1 0 0,1 0 0,-1 0 0,0-1 0,0 1 0,0-1 0,0 0 0,-1 0 0,1 0 0,-1 0 0,0 0 0,3-6 0,-1 3 0,0 0 0,0 1 0,1 0 0,-1 0 0,11-8 0,9-2 0,0 1 0,1 2 0,1 0 0,0 2 0,0 1 0,1 1 0,40-7 0,20 2 0,90-2 0,315 12 0,-74 3 0,-357-4 0,0-3 0,110-26 0,-103 15 0,0 3 0,2 4 0,137-7 0,-82 18 0,101 3 0,-183 3 0,0 2 0,-1 2 0,58 21 0,36 9 0,-127-38 0,1 0 0,-1 0 0,1 1 0,-1 0 0,11 6 0,-18-8 0,1 0 0,-1 1 0,1 0 0,-1-1 0,0 1 0,0 0 0,0 0 0,0 0 0,0 0 0,0 1 0,-1-1 0,1 1 0,-1-1 0,1 1 0,-1-1 0,0 1 0,0 0 0,1 5 0,1 4 0,-1 1 0,-1 0 0,0 0 0,-1 0 0,0 0 0,-1 0 0,-1 0 0,0-1 0,0 1 0,-1 0 0,-1-1 0,0 0 0,-1 0 0,0 0 0,-1 0 0,0-1 0,-1 0 0,0 0 0,-12 12 0,14-17 0,-1-1 0,1 0 0,-1 0 0,-1-1 0,1 0 0,-1 0 0,0 0 0,-7 2 0,-61 19 0,37-14 0,10-2 0,-2-2 0,1 0 0,-1-2 0,0-2 0,0 0 0,0-2 0,-52-5 0,79 3 13,0 1 0,0-1-1,1 0 1,-1 0-1,1 0 1,-1 0 0,1 0-1,-1-1 1,1 1 0,0-1-1,-1 1 1,1-1 0,0 0-1,0 0 1,0 0 0,1 0-1,-1 0 1,0 0-1,1-1 1,-1 1 0,1 0-1,0-1 1,0 1 0,0-1-1,0 0 1,-1-2 0,1 1-120,0-1 0,1 1 1,-1 0-1,1-1 0,-1 1 1,1-1-1,1 1 0,-1-1 1,1 1-1,-1 0 0,1-1 1,0 1-1,1 0 0,-1 0 1,4-7-1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3T17:32:36.234"/>
    </inkml:context>
    <inkml:brush xml:id="br0">
      <inkml:brushProperty name="width" value="0.35" units="cm"/>
      <inkml:brushProperty name="height" value="0.35" units="cm"/>
      <inkml:brushProperty name="color" value="#FFFFFF"/>
    </inkml:brush>
  </inkml:definitions>
  <inkml:trace contextRef="#ctx0" brushRef="#br0">6355 1066 24575,'-24'10'0,"1"-1"0,-41 10 0,0-1 0,-5 6 0,-151 48 0,-2-20 0,-240-8-493,98-14 149,326-25 343,-707 58-119,-382-39 120,755 3 418,-69 0 122,-427-29-540,837 3 0,-1-3 0,0 0 0,0-2 0,1-2 0,-58-17 0,-231-120 0,254 110 0,-45-28 0,66 34 0,-68-29 0,78 46 0,30 9 0,0 1 0,1-1 0,-1 0 0,0-1 0,1 1 0,0-1 0,-1 0 0,1 0 0,0-1 0,0 1 0,0-1 0,0 0 0,0 0 0,1 0 0,-1 0 0,-3-6 0,0-5 0,0 0 0,1 0 0,1-1 0,0 0 0,-3-21 0,-11-32 0,9 43 0,1-1 0,1 0 0,1 0 0,2-1 0,-4-42 0,8 58 0,1 0 0,0 0 0,1 0 0,1-1 0,-1 1 0,7-17 0,-7 23 0,1 1 0,0 0 0,0 0 0,0 1 0,1-1 0,-1 0 0,1 1 0,0-1 0,0 1 0,0 0 0,0 0 0,0 0 0,1 1 0,0-1 0,-1 1 0,1 0 0,0 0 0,0 0 0,7-2 0,14-2 0,0 1 0,0 2 0,0 1 0,0 0 0,44 4 0,-27-1 0,92 1 0,392 22 0,-299 5 0,248 28 0,4-31 0,442-28 0,-531-14 0,-213 6 0,-3 1 0,282-9 0,445 19 0,-868-1 0,0 3 0,57 11 0,-86-14 0,-1 1 0,1-1 0,-1 1 0,0 1 0,1-1 0,-1 0 0,0 1 0,0-1 0,0 1 0,0 0 0,0 0 0,0 0 0,-1 0 0,1 1 0,-1-1 0,0 1 0,1 0 0,-1-1 0,0 1 0,0 0 0,-1 0 0,1 0 0,-1 0 0,1 1 0,-1-1 0,0 0 0,0 1 0,-1-1 0,1 1 0,-1-1 0,1 0 0,-1 1 0,0-1 0,-1 1 0,1-1 0,0 1 0,-1-1 0,0 1 0,0-1 0,0 0 0,0 1 0,0-1 0,-1 0 0,0 0 0,1 0 0,-1 0 0,0 0 0,0-1 0,-4 5 0,-6 5 0,0 0 0,0-1 0,-1-1 0,-1 0 0,0-1 0,0 0 0,-1-1 0,1 0 0,-2-2 0,-24 9 0,-17 1 0,-95 13 0,91-18 0,-135 22 0,-131 25 0,125-21 0,-2-10 0,-396 3 0,-749-32 0,1198-2 0,-212-34 0,-43 3 0,-3 32 0,-337 4 0,742-1 0,-1 0 0,1-1 0,0 1 0,0-1 0,-1 0 0,1 0 0,0 0 0,0 0 0,0-1 0,0 1 0,0-1 0,1 0 0,-1 0 0,0-1 0,1 1 0,0-1 0,-1 0 0,1 0 0,0 0 0,1 0 0,-1 0 0,0-1 0,1 1 0,0-1 0,0 0 0,0 1 0,0-1 0,0 0 0,1 0 0,0 0 0,-1-5 0,-2-13 0,1 1 0,0-1 0,2 0 0,3-39 0,-1 40 0,-2-19 0,3-35 0,-1 68 0,0 1 0,0-1 0,1 0 0,0 1 0,0-1 0,0 1 0,1 0 0,5-9 0,17-28 0,-16 25 0,22-29 0,11-5 0,36-49 0,-68 87 0,-2 0 0,0-1 0,-1-1 0,0 1 0,7-28 0,-9 20 0,1 1 0,2 0 0,0 0 0,13-24 0,-17 39 0,0 1 0,0 0 0,0 0 0,1 1 0,-1-1 0,1 1 0,1 0 0,-1 0 0,1 1 0,0-1 0,0 1 0,0 1 0,1-1 0,-1 1 0,1 0 0,0 0 0,10-2 0,8 1 0,-1 2 0,2 0 0,-1 1 0,36 4 0,-2-1 0,-24-1 0,4-1 0,0 1 0,72 13 0,752 173 0,-769-164 0,178 70 0,-231-76 0,0-2 0,0-2 0,1-2 0,1-2 0,0-1 0,0-3 0,52 1 0,329-10 0,-384 1 0,1-1 0,-1-2 0,59-17 0,18-3 0,-62 17 0,341-73 0,-339 69 0,92-10 0,-143 23 0,1-1 0,-1 0 0,0 0 0,0-1 0,9-3 0,-11 1 0,-10 2 0,-14 2 0,-8 7 0,1 2 0,0 0 0,-27 14 0,-80 46 0,35-17 0,-269 101 0,-10-28 0,276-92 0,-472 112 0,466-121 0,21-5 0,-349 85 0,364-84 0,-1-3 0,-1-3 0,-77 4 0,10-5 0,90-6 0,0-2 0,-86-4 0,135-2 0,-1 1 0,1 0 0,-1-1 0,1 0 0,-1 1 0,1-1 0,0 0 0,-1 0 0,1 0 0,0-1 0,0 1 0,0-1 0,-1 1 0,2-1 0,-1 1 0,-3-5 0,2 2 0,0 0 0,1 0 0,0 0 0,0 0 0,0 0 0,0 0 0,1-1 0,-2-7 0,0-7 0,1 1 0,1-1 0,2-31 0,-1 41 0,6-443 0,-7 415 0,2 5 0,2 1 0,1 0 0,13-55 0,-15 81 0,-1 1 0,1-1 0,0 1 0,1 0 0,-1 0 0,1 0 0,0 0 0,0 0 0,0 0 0,0 1 0,1-1 0,-1 1 0,1 0 0,6-4 0,-6 5 0,-1 0 0,1 0 0,-1 0 0,1 0 0,0 1 0,0 0 0,0 0 0,0 0 0,0 0 0,0 0 0,0 1 0,0 0 0,0 0 0,0 0 0,0 0 0,0 0 0,7 3 0,-9-3 0,1 2 0,-1-1 0,0 0 0,1 0 0,-1 1 0,0-1 0,0 1 0,0 0 0,0 0 0,0 0 0,0 0 0,0 0 0,0 0 0,1 2 0,18 39 0,-19-35 0,2-1 0,-1 1 0,1-1 0,7 9 0,-4-8 0,1 0 0,1 0 0,0-1 0,0 0 0,12 6 0,-11-7 0,0 1 0,0 1 0,11 10 0,-18-15 0,0 1 0,0-1 0,0 1 0,0 0 0,-1 0 0,1 0 0,-1 1 0,-1-1 0,1 0 0,0 1 0,-1-1 0,1 7 0,-1-7 0,0 0 0,-1 0 0,0 0 0,0 0 0,0 0 0,0 0 0,-1 0 0,0 0 0,1-1 0,-1 1 0,-1 0 0,1 0 0,0-1 0,-1 1 0,0-1 0,0 1 0,0-1 0,0 0 0,-4 4 0,-2 2 0,-2 0 0,1-1 0,-1-1 0,-19 11 0,17-10 0,-1 1 0,-19 17 0,24-19 0,-1-1 0,1 0 0,-1 0 0,0-1 0,0 0 0,-15 6 0,14-8 0,1 1 0,0 1 0,1 0 0,-1 0 0,1 0 0,-15 14 0,1 4 0,-45 35 0,59-52 0,-1 0 0,0 0 0,0-1 0,0 0 0,-1-1 0,1 0 0,-1-1 0,0 0 0,-15 3 0,-93-2 0,118-4 0,455-2 164,-246 3-1693</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3T17:32:56.705"/>
    </inkml:context>
    <inkml:brush xml:id="br0">
      <inkml:brushProperty name="width" value="0.35" units="cm"/>
      <inkml:brushProperty name="height" value="0.35" units="cm"/>
      <inkml:brushProperty name="color" value="#FFFFFF"/>
    </inkml:brush>
  </inkml:definitions>
  <inkml:trace contextRef="#ctx0" brushRef="#br0">5616 1059 24575,'-748'14'0,"-13"0"0,-953-15 0,1686-1 0,0-1 0,-29-6 0,-38-4 0,-284 11 0,193 4 0,156-4 0,0-2 0,0 0 0,-56-17 0,-2 0 0,-220-55 0,255 62 0,7 1 0,0 3 0,0 2 0,-1 1 0,-60 1 0,-320 7 0,422-1 0,1 0 0,0 0 0,-1 0 0,1 0 0,0-1 0,0 0 0,0 0 0,-1 0 0,1 0 0,0-1 0,0 1 0,1-1 0,-1 0 0,0 0 0,0-1 0,1 1 0,0-1 0,-1 0 0,1 1 0,0-2 0,0 1 0,1 0 0,-1 0 0,1-1 0,-1 0 0,1 1 0,0-1 0,1 0 0,-1 0 0,1 0 0,-3-8 0,0-20 0,0 0 0,2-1 0,1 1 0,7-55 0,-6 78 0,2 1 0,-1 0 0,1-1 0,0 1 0,1 0 0,0 0 0,0 1 0,0-1 0,1 0 0,6-7 0,-2 4 0,1 0 0,0 1 0,1 0 0,0 0 0,17-11 0,2-1 0,1 2 0,1 1 0,1 1 0,0 2 0,2 1 0,-1 2 0,66-17 0,-13 13 0,1 4 0,104-3 0,177 15 0,-208 3 0,608 23 0,-401 22 0,-254-31 0,138 2 0,115-19 0,61 3 0,-303 10 0,170 38 0,-117-17 0,-166-31 0,281 43 0,-198-35 0,104-2 0,-181-8 0,10-1 0,1 2 0,0 0 0,29 6 0,-18-1 0,-29-5 0,0 0 0,1 1 0,-1 0 0,0 1 0,19 7 0,-26-9 0,0 1 0,-1 0 0,1-1 0,-1 1 0,0 0 0,0 0 0,0 0 0,0 1 0,0-1 0,0 0 0,0 1 0,-1-1 0,1 1 0,-1 0 0,0-1 0,0 1 0,0 0 0,0 0 0,0 0 0,0-1 0,-1 1 0,1 0 0,-1 0 0,0 0 0,-1 6 0,1-3 0,-1 1 0,-1-1 0,1 0 0,-1 0 0,0 0 0,0 0 0,-1 0 0,0 0 0,0 0 0,0-1 0,-1 0 0,0 1 0,-8 8 0,-8 6 0,-40 32 0,57-50 0,-304 211 0,291-203 0,-35 22 0,-99 45 0,118-64 0,0-1 0,-1-2 0,0-1 0,-58 8 0,-161 3 0,35-3 0,-363-1 0,402-18 0,127 2 0,0-3 0,0-2 0,0-2 0,1-2 0,-88-29 0,-286-134 0,237 91 0,127 57 0,-2 3 0,0 3 0,-119-19 0,98 24 0,28 3 0,-104-3 0,77 14 0,-136-3 0,155-1 0,-89-16 0,86 7 0,-1 4 0,-114-1 0,115 11 0,-98-4 0,161 2 0,1-1 0,0 1 0,-1-1 0,1 0 0,0 0 0,0 0 0,-1 0 0,1 0 0,0 0 0,0-1 0,0 1 0,0-1 0,1 0 0,-1 1 0,0-1 0,1 0 0,-1 0 0,1 0 0,-1 0 0,1 0 0,0 0 0,0 0 0,0-1 0,0 1 0,1 0 0,-2-5 0,-1-6 0,1 0 0,0 0 0,0-22 0,2 28 0,-1-12 0,1-1 0,1 1 0,1 0 0,0-1 0,8-25 0,-7 36 0,0 0 0,1 0 0,0 0 0,0 1 0,1 0 0,0 0 0,1 0 0,-1 0 0,2 1 0,-1 0 0,1 0 0,14-11 0,4 0 0,1 2 0,1 1 0,0 0 0,40-13 0,-6 7 0,66-15 0,-79 27 0,-1 1 0,79-2 0,97 13 0,-61 0 0,-151-2 0,1-1 0,-1 2 0,0 0 0,1 0 0,-1 1 0,15 6 0,62 32 0,-55-23 0,80 39 0,319 146 0,-302-155 0,247 57 0,-316-92 0,224 36 0,-30-26 0,149 15 0,-72-16 0,1-22 0,-134-2 0,-162 3 0,0-3 0,-1-1 0,1-1 0,-1-3 0,0 0 0,46-18 0,-19 7 0,-1-1 0,-62 19 0,1 0 0,-1 0 0,1 0 0,-1 0 0,1 0 0,-1 0 0,1-1 0,-1 1 0,1 0 0,-1 0 0,1-1 0,-1 1 0,0 0 0,1-1 0,-1 1 0,1 0 0,-1-1 0,0 1 0,1 0 0,-1-1 0,0 1 0,0-1 0,1 1 0,-1-1 0,0 1 0,0-1 0,0 1 0,1-1 0,-1 0 0,-12-5 0,-27 1 0,-6 2 0,1 3 0,-1 1 0,0 3 0,1 1 0,-53 14 0,-79 30 0,-32 8 0,-88 11-266,-240 62-388,501-121 662,-424 112-133,-9-30 262,234-57 107,-165 21 197,-3-33-226,-246-23-215,631-1 0,0 0 0,1-1 0,-1 0 0,1-1 0,-27-11 0,-13-3 0,49 16 0,-23-7 0,0 2 0,-1 0 0,-45-2 0,66 9 0,0-1 0,1-1 0,-1 0 0,0 0 0,1-1 0,-1 0 0,1 0 0,0-1 0,0 0 0,0-1 0,1 0 0,-1 0 0,1-1 0,1 0 0,-9-8 0,-47-47 0,46 43 0,0 0 0,-1 2 0,-1 0 0,-1 1 0,-30-18 0,35 26 0,8 3 0,-1 0 0,1 0 0,0 0 0,-9-8 0,14 10 0,-1 0 0,1-1 0,0 1 0,0-1 0,0 0 0,1 0 0,-1 1 0,0-1 0,1 0 0,0-1 0,0 1 0,0 0 0,0 0 0,0-6 0,-2-28 0,1-1 0,6-56 0,0 5 0,-5 45 0,2-43 0,0 83 0,0 0 0,1-1 0,-1 1 0,1 0 0,0-1 0,0 1 0,0 0 0,0 0 0,1 1 0,-1-1 0,1 0 0,0 1 0,0 0 0,6-5 0,-4 3 0,1-1 0,-1 0 0,7-11 0,14-39 0,-21 45 0,-1 0 0,1 0 0,1 1 0,0 0 0,0 0 0,15-17 0,-13 17 0,0-1 0,0 0 0,-1 0 0,0-1 0,-1 0 0,-1 0 0,7-19 0,-7 17 0,0 1 0,1 0 0,0 1 0,1-1 0,0 1 0,12-14 0,-16 23 0,1-1 0,0 1 0,0 0 0,0 0 0,0 0 0,0 1 0,0-1 0,1 1 0,0 0 0,-1 0 0,1 1 0,6-2 0,8 0 0,-1 0 0,21 1 0,-24 1 0,146-3 0,-1 7 0,164 26 0,458 22 0,1074-53 0,-1831 1 0,0-1 0,-1-1 0,1-1 0,0-1 0,-1-1 0,0-1 0,34-16 0,-34 13 0,-5 1 0,0 1 0,1 1 0,0 1 0,0 0 0,21-2 0,-59 20 0,-138 50 0,-102 45 0,169-61 0,-180 84 0,29-16 0,150-68 0,-1-3 0,-113 34 0,110-52 0,-116 16 0,-98-6 0,103-12 0,-192 12 0,-90-38 0,481 3 0,0 0 0,0 0 0,0-1 0,1 0 0,-1-1 0,0 1 0,1-1 0,-1 0 0,1 0 0,0-1 0,0 1 0,0-1 0,0 0 0,0-1 0,0 1 0,1-1 0,0 0 0,-8-8 0,7 4 0,-1 0 0,1 0 0,1 0 0,-1-1 0,1 0 0,1 1 0,0-2 0,0 1 0,1 0 0,-3-18 0,2-16 0,3-66 0,1 77 0,-1 23 0,1 0 0,0 1 0,1-1 0,0 0 0,0 1 0,1 0 0,0 0 0,1 0 0,0 0 0,0 0 0,0 0 0,1 1 0,0 0 0,1 0 0,-1 1 0,1-1 0,1 1 0,11-9 0,-8 7 0,1 1 0,0 1 0,0-1 0,1 2 0,0-1 0,0 2 0,0 0 0,0 0 0,1 1 0,0 1 0,0 0 0,12-1 0,162 6 0,-50 0 0,-172 18 0,-88 54 0,114-70 0,1 0 0,0 1 0,0 0 0,1 1 0,-1 0 0,1 0 0,1 0 0,-11 15 0,16-21 0,1 0 0,-1 0 0,1 0 0,-1 0 0,1 0 0,-1 0 0,1 0 0,0 0 0,0 0 0,-1 0 0,1 0 0,0 1 0,0-1 0,0 0 0,0 0 0,0 0 0,0 0 0,1 0 0,-1 0 0,0 0 0,0 0 0,1 0 0,-1 0 0,1 0 0,-1 0 0,1 0 0,-1 0 0,1 0 0,-1 0 0,1 0 0,0 0 0,0-1 0,-1 1 0,1 0 0,0 0 0,0-1 0,0 1 0,0-1 0,0 1 0,0-1 0,0 1 0,0-1 0,0 0 0,0 1 0,0-1 0,0 0 0,2 1 0,7 1 0,-1-1 0,1 1 0,0-2 0,10 1 0,-17-1 0,0 0 0,183-4 0,-161 0-1365</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3T17:33:05.176"/>
    </inkml:context>
    <inkml:brush xml:id="br0">
      <inkml:brushProperty name="width" value="0.35" units="cm"/>
      <inkml:brushProperty name="height" value="0.35" units="cm"/>
      <inkml:brushProperty name="color" value="#FFFFFF"/>
    </inkml:brush>
  </inkml:definitions>
  <inkml:trace contextRef="#ctx0" brushRef="#br0">6147 931 24575,'-22'6'0,"0"-1"0,-32 3 0,8-2 0,-909 123 0,429-94-409,180-16 192,-451 12 321,721-28 27,-1 4 1,-86 20-1,-56 6-3,-391 0-128,-256-30 0,459-5 0,133 2 0,258-1 0,-1-1 0,1-1 0,0 0 0,0-1 0,1-1 0,-18-8 0,-16-4 0,42 15 0,1 0 0,-1 0 0,0-1 0,1 0 0,0-1 0,-1 1 0,2-1 0,-1 0 0,0-1 0,-6-5 0,9 5 0,-1 1 0,1-1 0,0 1 0,1-1 0,-1 0 0,1 0 0,0 0 0,0-1 0,0 1 0,1 0 0,0-1 0,0 1 0,0-10 0,-3-68 0,9-100 0,-4 177 0,0 0 0,0 0 0,1-1 0,0 1 0,0 0 0,0 1 0,1-1 0,0 0 0,0 1 0,0-1 0,0 1 0,1 0 0,0 0 0,0 0 0,1 1 0,-1-1 0,8-4 0,6-4 0,1 1 0,1 0 0,29-12 0,-47 23 0,48-21 0,1 3 0,1 2 0,1 3 0,0 1 0,0 3 0,56-3 0,333 3 0,-380 11 0,328 0 0,142 3 0,-410 3 0,-1 5 0,0 5 0,231 64 0,-276-61 0,1-3 0,1-4 0,0-4 0,120 1 0,509-12 0,-679 3 0,0 2 0,30 7 0,37 2 0,-91-11 0,1-1 0,-1 0 0,0 1 0,0 0 0,0 0 0,0 0 0,0 0 0,0 1 0,0 0 0,0 0 0,0 0 0,4 3 0,-6-3 0,0 0 0,0 0 0,0 0 0,0 0 0,-1 1 0,1-1 0,-1 0 0,0 1 0,0-1 0,1 1 0,-1 0 0,-1-1 0,1 1 0,0 0 0,-1-1 0,1 1 0,-1 0 0,0 0 0,0-1 0,0 5 0,-1-4 0,1 1 0,-1 0 0,0 0 0,1-1 0,-1 1 0,-1 0 0,1-1 0,-1 1 0,1-1 0,-1 0 0,0 1 0,0-1 0,-1 0 0,1 0 0,0 0 0,-1-1 0,0 1 0,-3 2 0,-5 3 0,-1 0 0,0-1 0,-23 10 0,20-10 0,-474 195 0,405-173 0,-2-3 0,0-5 0,-92 11 0,-133-16 0,0-20 0,97-1 0,-553 4 0,448 1 0,305 0 0,0-1 0,0-1 0,1 0 0,-1-1 0,-13-5 0,-67-28 0,31 10 0,-65-22 0,-310-107 0,305 114 0,-67-20 0,167 49 0,0 0 0,1-3 0,-56-33 0,49 26 0,-59-25 0,79 40 0,-32-5 0,37 10 0,1-2 0,-1 1 0,1-2 0,-19-7 0,29 10 0,0 0 0,0 0 0,1 0 0,-1-1 0,0 1 0,1-1 0,0 1 0,-1-1 0,1 0 0,0 0 0,1 0 0,-1 0 0,0 0 0,1 0 0,0 0 0,0-1 0,0 1 0,0-1 0,0 1 0,1-1 0,-1 1 0,1-1 0,0 1 0,0-1 0,0 1 0,1-5 0,0 1 0,1-1 0,-1 1 0,1 0 0,0 0 0,1 0 0,-1 1 0,2-1 0,-1 1 0,1-1 0,0 1 0,8-10 0,-1 5 0,1 0 0,0 0 0,1 1 0,20-12 0,62-29 0,-34 20 0,65-40 0,93-50 0,-170 98 0,0 2 0,86-24 0,98 0 0,-166 34 0,34-3 0,125-1 0,103 16 0,-121 1 0,87 16 0,-2 22 0,91 9 0,-279-40 0,197 10 0,-252-19 0,1 2 0,50 10 0,16-3 0,-53-6 0,-62-3 0,1 0 0,0 0 0,-1 1 0,1-1 0,0 1 0,-1 0 0,1 0 0,-1 0 0,1 0 0,-1 0 0,1 0 0,-1 1 0,0-1 0,0 1 0,0-1 0,1 1 0,-2 0 0,1 0 0,0 0 0,0 0 0,2 4 0,-3-4 0,0 1 0,0-1 0,-1 1 0,1-1 0,-1 1 0,1 0 0,-1-1 0,0 1 0,0-1 0,0 1 0,0 0 0,-1-1 0,1 1 0,-1-1 0,1 1 0,-1 0 0,0-1 0,0 0 0,0 1 0,0-1 0,-1 0 0,-1 4 0,-6 6 0,0-1 0,-1 1 0,0-2 0,0 1 0,-1-1 0,0-1 0,-25 16 0,-98 45 0,62-35 0,-250 118 0,172-96 0,-228 55 0,265-88 0,0-4 0,-166 8 0,-182-8 0,275-18 0,-117 9 0,223-3 0,-148 36 0,179-33 0,24-5 0,-32 12 0,52-15 0,7-1 0,16 0 0,253-3 0,7-21 0,-85 5 0,900-23 0,124 42 0,-1097 3 0,199 33 0,-210-27 0,-251-10 0,-101-4 0,223 0 0,0 0 0,1-1 0,-29-11 0,-27-5 0,65 18 0,-4-1 0,-1 0 0,-21-8 0,32 10 0,0-1 0,0 1 0,1-1 0,-1-1 0,1 1 0,-1 0 0,1-1 0,0 0 0,0 0 0,0 0 0,0 0 0,0 0 0,-3-6 0,-70-121 0,58 101 0,-23-57 0,-7-9 0,47 93 0,-1-1 0,0 1 0,0 0 0,0-1 0,0 1 0,0 0 0,-1 0 0,1 0 0,-1 1 0,1-1 0,-1 1 0,0-1 0,0 1 0,1 0 0,-1 0 0,-4-1 0,-5 0 0,1 0 0,-24-1 0,5 1 0,-154-14 0,-49-7 0,135 8 0,-15-4 0,0 5 0,-119 1 0,-975 17 153,669-6-1671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3T17:33:12.244"/>
    </inkml:context>
    <inkml:brush xml:id="br0">
      <inkml:brushProperty name="width" value="0.35" units="cm"/>
      <inkml:brushProperty name="height" value="0.35" units="cm"/>
      <inkml:brushProperty name="color" value="#FFFFFF"/>
    </inkml:brush>
  </inkml:definitions>
  <inkml:trace contextRef="#ctx0" brushRef="#br0">6884 981 24575,'-6'2'0,"0"0"0,0 0 0,-1-1 0,1 0 0,0 0 0,-12-1 0,-10 2 0,-436 31-480,-730 32-1478,628-63 1402,-477 10-992,531 0 1448,-78 3 283,151 16 1953,280-13-974,-202-2-1,-505-18-1161,861 2 0,0 0 0,-1 0 0,1-1 0,0 0 0,0 0 0,0 0 0,0-1 0,-5-1 0,9 2 0,-1 0 0,1 0 0,0 1 0,0-1 0,-1 0 0,1 0 0,0 0 0,0 0 0,0 0 0,0-1 0,0 1 0,0 0 0,0 0 0,1-1 0,-1 1 0,0-1 0,1 1 0,-1 0 0,1-1 0,-1 1 0,1-1 0,0 1 0,0-1 0,0 1 0,0-1 0,0 1 0,0-1 0,0 1 0,0-1 0,0 1 0,1-1 0,0-2 0,1-3 0,1-1 0,0 1 0,1 0 0,0 0 0,0 0 0,0 0 0,1 0 0,0 1 0,11-11 0,9-5 0,28-22 0,-38 32 0,66-49 0,3 3 0,176-91 0,-191 117 0,0 4 0,2 2 0,1 4 0,130-24 0,-46 27 0,168 0 0,162 23 0,-264 0 0,988-1 0,-736-3 0,-271 13 0,-5 0 0,42 6 0,-193-14 0,108 22 0,-153-27 0,1 1 0,-1-1 0,0 1 0,1 0 0,-1 0 0,0 0 0,0 0 0,1 1 0,-1-1 0,0 0 0,0 1 0,0 0 0,0-1 0,-1 1 0,1 0 0,0 0 0,-1 0 0,0 0 0,1 0 0,-1 0 0,0 0 0,0 1 0,0-1 0,0 0 0,0 1 0,-1-1 0,1 1 0,-1-1 0,1 1 0,-1-1 0,0 1 0,0 3 0,-1-1 0,1 0 0,-1-1 0,0 1 0,0 0 0,0 0 0,-1-1 0,1 1 0,-1 0 0,0-1 0,-1 0 0,1 1 0,-1-1 0,0 0 0,0 0 0,0-1 0,-4 5 0,-15 8 0,-1-1 0,0-1 0,-1-1 0,-40 16 0,22-10 0,-11 3 0,-1-3 0,-1-1 0,0-4 0,-109 16 0,-237-2 0,251-22 0,-31 4 0,-724 22 0,-396-33 0,1204-1 0,-1-4 0,-112-22 0,75 7 0,-194-4 0,-139 25 0,193 3 0,235-3 0,-51-1 0,89 1 0,-1-1 0,1 1 0,0 0 0,-1-1 0,1 0 0,-1 1 0,1-1 0,0 0 0,0 0 0,0 0 0,0 0 0,-1-1 0,1 1 0,1-1 0,-1 1 0,0-1 0,0 0 0,1 1 0,-3-4 0,2 2 0,0-1 0,1 1 0,0-1 0,-1 1 0,1-1 0,1 1 0,-1-1 0,0 1 0,1-1 0,0 0 0,0-6 0,2-4 0,0 0 0,0-1 0,2 1 0,0 0 0,8-18 0,2-2 0,1 1 0,2 0 0,2 1 0,0 1 0,30-34 0,-29 42 0,1 1 0,0 1 0,2 0 0,1 2 0,0 1 0,45-25 0,-40 29 0,1 0 0,0 2 0,1 1 0,0 2 0,1 1 0,0 1 0,37-2 0,28 2 0,103 8 0,43-2 0,-118-11 0,40-1 0,232 14 0,-295 5 0,191 39 0,-177-16 0,180 73 0,-212-71 0,1-4 0,1-3 0,1-5 0,152 16 0,273-11 0,1-23 0,-233-3 0,-230 0 0,1-3 0,-1-2 0,50-14 0,-74 15 0,25-3 0,-31 6 0,-19 2 0,-8 3 0,-39 8 0,-53 20 0,-5 2 0,19-13-50,-2-3 1,-117 5-1,-175-12-243,319-9 249,-2040-5 530,1774-13-486,2-23 0,145 17 0,58 11 0,-137 3 0,175 12 0,-127-4 0,207 2 0,1 0 0,0-1 0,0 1 0,-1-1 0,1 1 0,0-1 0,0 0 0,0 0 0,0 0 0,0 0 0,0-1 0,0 1 0,0 0 0,0-1 0,1 1 0,-1-1 0,-1-2 0,0 1 0,1-1 0,0 1 0,0-1 0,0 0 0,1 0 0,-1 0 0,1 1 0,-2-9 0,1-2 0,1 1 0,0-1 0,1 1 0,3-26 0,0 26 0,1 0 0,0 0 0,1 0 0,0 1 0,1-1 0,12-18 0,-7 11 0,-7 14 0,0 0 0,0 0 0,0 1 0,1-1 0,0 1 0,0 0 0,0 0 0,1 1 0,-1 0 0,1 0 0,0 0 0,10-4 0,7-2 0,1 2 0,29-8 0,14-5 0,-5-5 0,-36 14 0,0 2 0,47-13 0,-56 18 0,0-1 0,-1 0 0,0-1 0,20-12 0,-16 9 0,41-17 0,-34 20 0,0 0 0,0 2 0,55-3 0,86 8 0,-88 1 0,645 0 0,-560 12 0,-30-1 0,-115-10 0,1 1 0,-1 1 0,0 1 0,21 8 0,-19-6 0,0-1 0,1 0 0,25 2 0,236-5 0,-149-6 0,336 19 0,142-4 0,-387-14 0,109 2 0,-322-1 0,0-1 0,1 0 0,-1 0 0,-1-2 0,1 0 0,13-5 0,-9 2 0,1 2 0,27-6 0,22 4 0,-1 4 0,74 5 0,-27 1 0,182-4-1365</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3T17:27:36.253"/>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0 0,'0'0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3T17:27:37.026"/>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1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3T17:31:25.285"/>
    </inkml:context>
    <inkml:brush xml:id="br0">
      <inkml:brushProperty name="width" value="0.35" units="cm"/>
      <inkml:brushProperty name="height" value="0.35" units="cm"/>
      <inkml:brushProperty name="color" value="#FFFFFF"/>
    </inkml:brush>
  </inkml:definitions>
  <inkml:trace contextRef="#ctx0" brushRef="#br0">5485 743 24575,'-20'-1'0,"1"-1"0,0 0 0,-19-6 0,-6 0 0,-466-75-464,-334-62-784,776 132 1236,-355-66-396,296 61 650,-175-1 0,-644 26 1406,757-7-1648,176 1 0,1 1 0,-1 0 0,1 0 0,0 2 0,-1-1 0,-11 7 0,-28 7 0,25-9 0,-1 2 0,2 1 0,0 2 0,0 0 0,-37 27 0,58-37 0,0 0 0,1 1 0,-1-1 0,1 1 0,0 0 0,0 1 0,1-1 0,-1 1 0,-5 9 0,9-14 0,0 0 0,0 1 0,0-1 0,0 1 0,0-1 0,0 0 0,0 1 0,0-1 0,0 0 0,0 1 0,0-1 0,0 1 0,0-1 0,0 0 0,0 1 0,0-1 0,0 1 0,0-1 0,1 0 0,-1 1 0,0-1 0,0 0 0,0 1 0,1-1 0,-1 0 0,0 1 0,0-1 0,1 0 0,-1 0 0,0 1 0,1-1 0,-1 0 0,0 0 0,1 1 0,-1-1 0,0 0 0,1 0 0,8 3 0,-1 0 0,1-1 0,0 0 0,0 0 0,0-1 0,0 0 0,0-1 0,17-1 0,3 1 0,465-9-978,-233 1 494,-182 6 425,477 12 22,-181 44-209,-2 22-491,525 168-1153,-360-67 1410,-390-136 920,251 35 1,-267-59 1574,153-2 0,-284-15-2015,5 0 0,-1-1 0,1 2 0,-1-1 0,1 1 0,9 2 0,-15-3 0,-1 0 0,1 0 0,0 0 0,0 0 0,0 0 0,0 0 0,0 0 0,0 0 0,-1 0 0,1 0 0,0 1 0,0-1 0,0 0 0,0 0 0,0 0 0,0 0 0,0 0 0,0 0 0,0 0 0,-1 1 0,1-1 0,0 0 0,0 0 0,0 0 0,0 0 0,0 0 0,0 1 0,0-1 0,0 0 0,0 0 0,0 0 0,0 0 0,0 0 0,0 1 0,0-1 0,0 0 0,0 0 0,0 0 0,1 0 0,-1 0 0,0 1 0,0-1 0,0 0 0,0 0 0,0 0 0,0 0 0,0 0 0,0 0 0,0 0 0,1 1 0,-1-1 0,0 0 0,0 0 0,0 0 0,0 0 0,0 0 0,0 0 0,1 0 0,-1 0 0,0 0 0,0 0 0,0 0 0,1 0 0,-17 4 0,-41 3 0,-1-3 0,-59-4 0,46 0 0,-477-21-164,-905-177-3209,935 91 2460,107 19 997,-2 24-103,-269 16 188,226 43 3989,35 6-4100,394 0-58,0 2 0,-30 7 0,-36 2 0,40-11 0,41-2 0,0 1 0,-1 0 0,1 1 0,0 0 0,0 1 0,0 0 0,0 1 0,0 0 0,-18 8 0,24-8 0,-2 1 0,-1 0 0,1 1 0,0 0 0,0 1 0,-11 10 0,18-15 0,0 0 0,0 0 0,0 1 0,0-1 0,0 0 0,1 1 0,-1-1 0,0 0 0,1 1 0,-1-1 0,1 1 0,-1-1 0,1 1 0,0 0 0,0-1 0,-1 3 0,2-2 0,-1 0 0,1 0 0,-1 0 0,1 0 0,0 0 0,0 0 0,0 0 0,0-1 0,0 1 0,0 0 0,0-1 0,1 1 0,-1-1 0,0 1 0,1-1 0,2 2 0,2 2 0,0-1 0,1 0 0,0 0 0,0-1 0,0 0 0,0 0 0,0 0 0,9 1 0,62 10 0,-53-11 0,87 8 0,208-7 0,-170-7 0,81 4 0,-1107-1 0,863 0 0,0 1 0,0 0 0,1 1 0,-1 0 0,0 1 0,1 1 0,0 0 0,0 1 0,0 0 0,0 0 0,1 2 0,0-1 0,-12 11 0,2-4 0,-1-1 0,0 0 0,0-1 0,-1-2 0,-1 0 0,1-2 0,-35 7 0,23-8 0,1-2 0,-1-1 0,0-2 0,-60-4 0,92 2 0,1 1 0,-1-1 0,0 0 0,0 0 0,1 0 0,-1 0 0,0 0 0,1-1 0,-1 1 0,1-1 0,-1 1 0,1-1 0,0 0 0,0 0 0,0 0 0,0 0 0,0 0 0,0-1 0,1 1 0,-1-1 0,1 1 0,0-1 0,-1 1 0,1-1 0,0 0 0,1 0 0,-1 1 0,0-1 0,0-5 0,-1-9 0,1 0 0,0 0 0,4-34 0,-2 30 0,0-67 0,-1 49 0,8-72 0,-5 96 0,0 1 0,1-1 0,1 1 0,0 0 0,1 0 0,10-16 0,54-71 0,-64 93 0,18-24 0,-2-2 0,-2 0 0,20-41 0,-39 71 0,2 0 0,-1 0 0,0 1 0,1-1 0,0 1 0,0 0 0,0-1 0,0 1 0,7-5 0,38-19 0,-7 2 0,-12 7 0,0 0 0,1 2 0,1 2 0,0 0 0,1 2 0,1 2 0,0 0 0,62-8 0,14 7 0,156 3 0,-59 5 0,587-18 0,3 22 0,-333 0 0,-410-4 0,-1-1 0,59-15 0,56-4 0,187 18 0,-205 7 0,-144-3 0,-1 2 0,0-1 0,0 0 0,1 1 0,-1 0 0,6 1 0,-10-1 0,1-1 0,-1 0 0,1 0 0,-1 0 0,0 1 0,1-1 0,-1 0 0,1 0 0,-1 1 0,0-1 0,1 0 0,-1 1 0,0-1 0,1 1 0,-1-1 0,0 0 0,0 1 0,1-1 0,-1 1 0,0-1 0,0 1 0,0-1 0,0 0 0,1 2 0,-2-1 0,1 0 0,0 0 0,-1 0 0,1 1 0,0-1 0,-1 0 0,1 0 0,-1 0 0,0 0 0,1 0 0,-1 0 0,0 0 0,0-1 0,1 1 0,-3 1 0,-25 22 0,-2-1 0,-1-1 0,0-2 0,-36 17 0,16-8 0,-81 43 0,-2-6 0,-195 66 0,196-91 0,-182 32 0,-143-1 0,330-54 0,4-3 0,-161-1 0,-98 12 0,21 1 0,356-27 0,-292-2 0,211-3 0,-121-22 0,75-4 0,86 18 0,-1 3 0,0 1 0,-97-5 0,56 16 0,78-4 0,19-3 0,28-7 0,-32 11 0,61-17 0,1 4 0,0 3 0,100-5 0,208 14 0,-177 5 0,-161-5 0,51-9 0,13-1 0,194 9 0,-196 4 0,-93-2 0,-6-1 0,-12-2 0,-20-5 0,-20-3 0,1-2 0,-68-29 0,16 5 0,56 25 0,-1 2 0,-63-7 0,54 11 0,-65-19 0,-98-45 0,192 61 0,-56-22 0,44 16 0,-1 1 0,-75-16 0,105 29 57,1 0 0,0 0 0,0-1 0,1 0 0,-20-10 0,28 12-111,0 0 1,0 0 0,-1-1-1,1 1 1,1-1 0,-1 0-1,0 0 1,0 1 0,1-1-1,-1 0 1,1-1 0,-1 1-1,1 0 1,0 0 0,0-1-1,0 1 1,0 0 0,0-1-1,1 1 1,-1-1 0,1 1-1,-1-1 1,1 1 0,0-1-1,0 1 1,0-1 0,0 1-1,1-1 1,-1 1 0,1-1-1,0-2 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3T17:27:38.091"/>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0 0,'0'0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3T17:27:38.800"/>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1 0,'0'0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3T17:34:09.800"/>
    </inkml:context>
    <inkml:brush xml:id="br0">
      <inkml:brushProperty name="width" value="0.35" units="cm"/>
      <inkml:brushProperty name="height" value="0.35" units="cm"/>
      <inkml:brushProperty name="color" value="#FFFFFF"/>
    </inkml:brush>
  </inkml:definitions>
  <inkml:trace contextRef="#ctx0" brushRef="#br0">506 52 24575,'-19'0'0,"-1"0"0,0 1 0,0 1 0,-20 6 0,-8 3 0,18-5 0,1 1 0,-1 2 0,2 1 0,-34 16 0,52-21 0,-1-1 0,1 0 0,-18 4 0,19-6 0,0 0 0,0 1 0,0 1 0,-14 6 0,21-8 0,-1 0 0,0 0 0,0 0 0,1 1 0,-1-1 0,1 1 0,0-1 0,0 1 0,0 0 0,0 0 0,0 0 0,1 0 0,-1 0 0,1 0 0,0 0 0,-2 7 0,1-4 0,1 0 0,0 1 0,0-1 0,1 1 0,-1-1 0,1 1 0,1-1 0,0 8 0,0-11 0,-1-1 0,1 1 0,0-1 0,0 1 0,0-1 0,1 1 0,-1-1 0,0 0 0,1 0 0,0 0 0,-1 0 0,1 0 0,0 0 0,0 0 0,0 0 0,0-1 0,0 1 0,1-1 0,-1 1 0,0-1 0,1 0 0,2 1 0,12 2 0,0 0 0,0-1 0,0-2 0,0 1 0,0-2 0,0 0 0,24-4 0,3 2 0,-42 2 0,0 0 0,1 0 0,-1 0 0,0-1 0,0 1 0,0 0 0,0-1 0,0 1 0,0-1 0,0 0 0,0 0 0,0 0 0,0 0 0,0 0 0,0 0 0,3-3 0,-5 3 0,1 1 0,-1-1 0,0 1 0,1-1 0,-1 0 0,0 1 0,0-1 0,1 0 0,-1 0 0,0 1 0,0-1 0,0 0 0,0 1 0,0-1 0,0 0 0,0 0 0,0 1 0,0-1 0,-1-1 0,-11-19 0,-40-31 0,34 35 0,-22-26 0,34 37 0,0-1 0,1 0 0,0 0 0,0 0 0,1-1 0,0 0 0,0 0 0,0 0 0,1 0 0,1 0 0,-1-1 0,1 1 0,1-1 0,-2-15 0,3-28-1365</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3T17:41:46.060"/>
    </inkml:context>
    <inkml:brush xml:id="br0">
      <inkml:brushProperty name="width" value="0.3" units="cm"/>
      <inkml:brushProperty name="height" value="0.6" units="cm"/>
      <inkml:brushProperty name="color" value="#F8F8F8"/>
      <inkml:brushProperty name="tip" value="rectangle"/>
      <inkml:brushProperty name="rasterOp" value="maskPen"/>
      <inkml:brushProperty name="ignorePressure" value="1"/>
    </inkml:brush>
  </inkml:definitions>
  <inkml:trace contextRef="#ctx0" brushRef="#br0">0 101,'149'-27,"71"-6,384-8,-306 50,451 70,279 118,-714-120,-64-15,-187-51,74 4,-89-11,0 1,-1 3,52 14,-94-20,1 0,-1 0,0 0,1 1,-1 0,0 0,-1 0,1 1,0 0,6 7,-10-10,0 1,0-1,0 1,0 0,0 0,0-1,0 1,-1 0,1 0,0 0,-1 0,0 0,0 0,1 0,-1 0,0 0,0 0,-1 0,1 0,0 0,-1 0,1 0,-1 0,0 0,1-1,-1 1,0 0,0 0,0-1,-1 1,1 0,0-1,0 1,-4 2,-7 7,-1 0,0 0,0-2,-1 1,0-2,-23 11,-5-1,-58 16,-50 6,-3-6,-1-8,-233 11,-474-41,51-55,782 56,-111-15,-173 0,307 18,1 0,0 0,0 0,0-1,0 1,0-1,0 0,-6-2,9 2,-1 0,1 0,-1-1,1 1,-1 0,1 0,-1-1,1 1,0-1,0 1,0-1,0 0,0 1,0-1,1 0,-1 0,0 0,1 1,-1-5,-1-6,1 1,0-19,1 4</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3T17:41:46.423"/>
    </inkml:context>
    <inkml:brush xml:id="br0">
      <inkml:brushProperty name="width" value="0.3" units="cm"/>
      <inkml:brushProperty name="height" value="0.6" units="cm"/>
      <inkml:brushProperty name="color" value="#F8F8F8"/>
      <inkml:brushProperty name="tip" value="rectangle"/>
      <inkml:brushProperty name="rasterOp" value="maskPen"/>
      <inkml:brushProperty name="ignorePressure" value="1"/>
    </inkml:brush>
  </inkml:definitions>
  <inkml:trace contextRef="#ctx0" brushRef="#br0">0 0,'0'0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3T17:41:46.786"/>
    </inkml:context>
    <inkml:brush xml:id="br0">
      <inkml:brushProperty name="width" value="0.3" units="cm"/>
      <inkml:brushProperty name="height" value="0.6" units="cm"/>
      <inkml:brushProperty name="color" value="#F8F8F8"/>
      <inkml:brushProperty name="tip" value="rectangle"/>
      <inkml:brushProperty name="rasterOp" value="maskPen"/>
      <inkml:brushProperty name="ignorePressure" value="1"/>
    </inkml:brush>
  </inkml:definitions>
  <inkml:trace contextRef="#ctx0" brushRef="#br0">0 0,'0'0</inkml:trace>
  <inkml:trace contextRef="#ctx0" brushRef="#br0" timeOffset="1">0 0,'0'0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3T17:41:47.572"/>
    </inkml:context>
    <inkml:brush xml:id="br0">
      <inkml:brushProperty name="width" value="0.3" units="cm"/>
      <inkml:brushProperty name="height" value="0.6" units="cm"/>
      <inkml:brushProperty name="color" value="#F8F8F8"/>
      <inkml:brushProperty name="tip" value="rectangle"/>
      <inkml:brushProperty name="rasterOp" value="maskPen"/>
      <inkml:brushProperty name="ignorePressure" value="1"/>
    </inkml:brush>
  </inkml:definitions>
  <inkml:trace contextRef="#ctx0" brushRef="#br0">1 1,'17'-1,"0"2,0 1,19 3,9 3,297 44,306 41,-285-52,202 22,1-33,64-34,-603 4</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3T17:42:23.666"/>
    </inkml:context>
    <inkml:brush xml:id="br0">
      <inkml:brushProperty name="width" value="0.3" units="cm"/>
      <inkml:brushProperty name="height" value="0.6" units="cm"/>
      <inkml:brushProperty name="color" value="#F8F8F8"/>
      <inkml:brushProperty name="tip" value="rectangle"/>
      <inkml:brushProperty name="rasterOp" value="maskPen"/>
      <inkml:brushProperty name="ignorePressure" value="1"/>
    </inkml:brush>
  </inkml:definitions>
  <inkml:trace contextRef="#ctx0" brushRef="#br0">1 1,'0'0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3T17:33:37.089"/>
    </inkml:context>
    <inkml:brush xml:id="br0">
      <inkml:brushProperty name="width" value="0.35" units="cm"/>
      <inkml:brushProperty name="height" value="0.35" units="cm"/>
      <inkml:brushProperty name="color" value="#FFFFFF"/>
    </inkml:brush>
  </inkml:definitions>
  <inkml:trace contextRef="#ctx0" brushRef="#br0">5615 769 24575,'-11'9'0,"-1"1"0,0-2 0,0 1 0,-1-2 0,0 0 0,-1 0 0,0-1 0,0-1 0,-16 5 0,-4 1 0,-33 11 0,-1-2 0,-1-4 0,-76 9 0,-218-5 0,-131 3 0,117-1 0,-393-19 0,406-5 0,-459 2 0,751-4 0,1-3 0,0-4 0,-81-21 0,-59-11 0,166 39 0,-72 1 0,-1 1 0,104 0 0,0-1 0,0 0 0,1-1 0,-24-9 0,21 6 0,0 2 0,-22-6 0,-2 4 0,-3-2 0,0 2 0,-53-2 0,-281 11 0,411 0 0,0 1 0,0 2 0,54 16 0,-45-10 0,72 16 0,581 122 0,-536-118 0,-93-17 0,0-2 0,130 7 0,-140-19 0,0-3 0,0-1 0,108-25 0,136-55 0,332-74 0,-64 43 0,-284 24 0,-205 63 0,-58 21 0,41-7 0,-43 11 0,-1-1 0,-1 0 0,22-9 0,-21 6 0,-15 6 0,0 0 0,0 0 0,0-1 0,0 1 0,0-1 0,0 0 0,0 0 0,-1 0 0,1 0 0,-1-1 0,0 0 0,1 0 0,2-3 0,-6 6 0,0-1 0,-1 1 0,1-1 0,0 0 0,0 1 0,0-1 0,0 1 0,-1-1 0,1 1 0,0-1 0,0 1 0,-1-1 0,1 1 0,0-1 0,-1 1 0,1-1 0,-1 1 0,1-1 0,0 1 0,-1 0 0,1-1 0,-1 1 0,1 0 0,-1-1 0,1 1 0,-1 0 0,0 0 0,1 0 0,-1-1 0,1 1 0,-1 0 0,1 0 0,-1 0 0,0 0 0,-30-8 0,25 7 0,-63-14 0,-86-7 0,-76 8 0,-179-26 0,152-11 0,13 1 0,-52 30 0,-1 22 0,73 1 0,97 3 0,-212 37 0,210-23 0,78-12 0,-28 5 0,-136 3 0,184-16 0,0 2 0,0 1 0,-35 7 0,-247 64 0,281-64 0,0 1 0,-50 25 0,60-24 0,-1 0 0,-1-2 0,0-1 0,0-2 0,-1 0 0,-29 3 0,50-9 0,-8 0 0,0 0 0,-1 1 0,1 0 0,-19 7 0,28-8 0,1 1 0,-1-1 0,1 1 0,0 0 0,0 0 0,0 0 0,0 1 0,0-1 0,0 1 0,1-1 0,-1 1 0,1 0 0,-1 0 0,1 0 0,0 0 0,0 0 0,1 1 0,-1-1 0,1 1 0,-2 6 0,1-5 0,1 1 0,0-1 0,0 1 0,0-1 0,1 1 0,0 0 0,0-1 0,0 1 0,1-1 0,0 1 0,0-1 0,0 1 0,1-1 0,0 0 0,0 0 0,0 1 0,1-1 0,-1-1 0,1 1 0,0 0 0,1-1 0,-1 1 0,1-1 0,0 0 0,6 5 0,79 57 0,-25-21 0,339 228 0,-218-153 0,-118-76 0,2-3 0,94 42 0,-130-70 0,0-1 0,1-1 0,1-2 0,-1-1 0,1-2 0,1-1 0,55 0 0,51-12 0,-120 4 0,1-2 0,0 0 0,-1-1 0,25-10 0,-16 4 0,0-1 0,-1-2 0,0-1 0,43-31 0,30-34 0,-12 12 0,117-118 0,-122 101 0,3 3 0,109-78 0,157-110 0,-251 185 0,-29 21 0,-52 49 0,2 0 0,0 2 0,0 1 0,38-14 0,-34 15 0,14-3 0,87-20 0,-124 34 0,42-9 0,0 3 0,59-1 0,99 7 0,-151 2 0,-38 0 0,0 0 0,-1 1 0,0 1 0,27 8 0,58 28 0,-49-17 0,-20-8 0,0 3 0,50 34 0,30 16 0,-95-58 0,-2 1 0,25 18 0,-9-5 0,-21-17 0,3 4 0,-14-9 0,1-1 0,0 1 0,0 0 0,-1-1 0,1 1 0,0-1 0,-1 1 0,1-1 0,0 1 0,-1-1 0,1 0 0,-1 1 0,1-1 0,-1 1 0,1-1 0,-1 0 0,1 1 0,-1-1 0,1 0 0,-1 0 0,1 0 0,-1 1 0,0-1 0,1 0 0,-1 0 0,1 0 0,-1 0 0,0 0 0,1 0 0,-2 0 0,-29 7 0,0-2 0,-54 4 0,-67-8 0,94-1 0,-689-22 0,137-12 0,139 12 0,234 0 0,-32-1 0,-640 11 0,739 13 0,79 3 0,-102 19 0,-11 1 0,69-10 0,-29 1 0,10-14 0,151-1 0,1 1 0,-1-1 0,0 1 0,0-1 0,1 1 0,-1 0 0,1 0 0,-1 0 0,1 0 0,-1 0 0,1 0 0,0 1 0,-1-1 0,1 1 0,0 0 0,0 0 0,0-1 0,0 1 0,0 1 0,1-1 0,-1 0 0,1 0 0,-1 1 0,1-1 0,0 0 0,0 1 0,0 0 0,0-1 0,0 1 0,1-1 0,-1 7 0,0-6 0,1 1 0,0 0 0,0 0 0,1-1 0,-1 1 0,1 0 0,0 0 0,0-1 0,0 1 0,0 0 0,1-1 0,-1 0 0,1 1 0,0-1 0,0 0 0,0 0 0,0 0 0,1 0 0,-1 0 0,1 0 0,0-1 0,5 5 0,5 0 0,-1-1 0,1 0 0,0 0 0,0-1 0,1-1 0,-1-1 0,1 0 0,27 3 0,8-3 0,60-5 0,-50 0 0,496 0 0,-525 1 0,0-2 0,0-2 0,40-10 0,46-8 0,-29 13 0,234-13 0,-47 24 0,-241-3 0,-1-1 0,61-15 0,-1 0 0,16 8 0,158 6 0,-186 5 0,304 27 0,-155-7 0,288-14 0,-294-9 0,373 2 0,-554-3 0,-1-1 0,0-2 0,71-21 0,-63 14 0,92-12 0,50 23 0,-155 2 0,-90-2 0,0-3 0,-96-22 0,63 9 0,-238-58 0,-62-11 0,-8 56 0,221 21 0,-69-19 0,16-8 0,-1 11 0,-332 2 0,305 12 0,21 0 0,167 12 0,-1-3 0,-94-15 0,28-6 0,-1 7 0,-254-1 0,-81 19 0,458-1 0,0 1 0,1 1 0,-1 0 0,0 0 0,1 1 0,0 1 0,0 0 0,0 0 0,0 1 0,1 0 0,-1 1 0,1 0 0,-16 14 0,18-13 0,0 0 0,1 0 0,0 1 0,0 0 0,0 1 0,1-1 0,1 1 0,-1 0 0,2 1 0,-1-1 0,1 1 0,1 0 0,-1 0 0,2 1 0,-3 14 0,4-15 0,0 0 0,0 0 0,1 0 0,1 0 0,0 0 0,2 13 0,-1-18 0,0 1 0,0-1 0,0 0 0,0 0 0,1 0 0,0 0 0,0-1 0,0 1 0,1-1 0,-1 1 0,1-1 0,8 6 0,2 0 0,0 0 0,1-1 0,0 0 0,0-2 0,1 0 0,28 9 0,105 20 0,-133-33 0,210 40 0,238 13 0,15-50 0,-267-8 0,-128 2 0,226 4 0,-3 26 0,-249-23 0,-39-6 0,0 2 0,0 0 0,25 8 0,-42-11 0,0 1 0,0 0 0,0 0 0,0 0 0,0 0 0,0 0 0,0 0 0,0 0 0,-1 1 0,1-1 0,0 1 0,-1-1 0,1 1 0,-1 0 0,0 0 0,1-1 0,-1 1 0,0 0 0,0 0 0,0 0 0,0 0 0,-1 0 0,1 1 0,0-1 0,-1 0 0,0 0 0,1 0 0,-1 1 0,0-1 0,0 0 0,-1 5 0,0-4 0,1 0 0,-1 0 0,0 1 0,-1-1 0,1 0 0,0 0 0,-1 0 0,0 0 0,0 0 0,0-1 0,0 1 0,0 0 0,0-1 0,-1 0 0,1 1 0,-1-1 0,0 0 0,1 0 0,-1-1 0,-4 3 0,-7 1 0,0-2 0,0 1 0,0-2 0,-1 0 0,1-1 0,0 0 0,-25-2 0,-30 2 0,-209 50 0,177-29 0,-343 39 0,432-60 0,-153 13 0,-122 16 0,46 6 0,-102 18 0,127-6 0,62-3 0,146-42 0,0-1 0,1 1 0,0 0 0,-1 1 0,1 0 0,1 0 0,-1 1 0,1-1 0,-9 9 0,-5 7 0,-22 27 0,37-42 0,0 1-151,1 0-1,0 0 0,0 1 0,1-1 1,-1 1-1,1-1 0,1 1 1,-4 13-1</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3T17:42:31.480"/>
    </inkml:context>
    <inkml:brush xml:id="br0">
      <inkml:brushProperty name="width" value="0.3" units="cm"/>
      <inkml:brushProperty name="height" value="0.6" units="cm"/>
      <inkml:brushProperty name="color" value="#F8F8F8"/>
      <inkml:brushProperty name="tip" value="rectangle"/>
      <inkml:brushProperty name="rasterOp" value="maskPen"/>
      <inkml:brushProperty name="ignorePressure" value="1"/>
    </inkml:brush>
  </inkml:definitions>
  <inkml:trace contextRef="#ctx0" brushRef="#br0">1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3T17:26:52.260"/>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1 1</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3T17:42:31.844"/>
    </inkml:context>
    <inkml:brush xml:id="br0">
      <inkml:brushProperty name="width" value="0.3" units="cm"/>
      <inkml:brushProperty name="height" value="0.6" units="cm"/>
      <inkml:brushProperty name="color" value="#F8F8F8"/>
      <inkml:brushProperty name="tip" value="rectangle"/>
      <inkml:brushProperty name="rasterOp" value="maskPen"/>
      <inkml:brushProperty name="ignorePressure" value="1"/>
    </inkml:brush>
  </inkml:definitions>
  <inkml:trace contextRef="#ctx0" brushRef="#br0">1 0,'0'0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3T17:42:32.188"/>
    </inkml:context>
    <inkml:brush xml:id="br0">
      <inkml:brushProperty name="width" value="0.3" units="cm"/>
      <inkml:brushProperty name="height" value="0.6" units="cm"/>
      <inkml:brushProperty name="color" value="#F8F8F8"/>
      <inkml:brushProperty name="tip" value="rectangle"/>
      <inkml:brushProperty name="rasterOp" value="maskPen"/>
      <inkml:brushProperty name="ignorePressure" value="1"/>
    </inkml:brush>
  </inkml:definitions>
  <inkml:trace contextRef="#ctx0" brushRef="#br0">1 0,'0'0</inkml:trace>
  <inkml:trace contextRef="#ctx0" brushRef="#br0" timeOffset="1">1 0,'0'0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3T17:42:32.553"/>
    </inkml:context>
    <inkml:brush xml:id="br0">
      <inkml:brushProperty name="width" value="0.3" units="cm"/>
      <inkml:brushProperty name="height" value="0.6" units="cm"/>
      <inkml:brushProperty name="color" value="#F8F8F8"/>
      <inkml:brushProperty name="tip" value="rectangle"/>
      <inkml:brushProperty name="rasterOp" value="maskPen"/>
      <inkml:brushProperty name="ignorePressure" value="1"/>
    </inkml:brush>
  </inkml:definitions>
  <inkml:trace contextRef="#ctx0" brushRef="#br0">1 0,'0'0</inkml:trace>
  <inkml:trace contextRef="#ctx0" brushRef="#br0" timeOffset="1">1 0,'0'0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3T17:42:32.916"/>
    </inkml:context>
    <inkml:brush xml:id="br0">
      <inkml:brushProperty name="width" value="0.3" units="cm"/>
      <inkml:brushProperty name="height" value="0.6" units="cm"/>
      <inkml:brushProperty name="color" value="#F8F8F8"/>
      <inkml:brushProperty name="tip" value="rectangle"/>
      <inkml:brushProperty name="rasterOp" value="maskPen"/>
      <inkml:brushProperty name="ignorePressure" value="1"/>
    </inkml:brush>
  </inkml:definitions>
  <inkml:trace contextRef="#ctx0" brushRef="#br0">1 0,'0'0</inkml:trace>
  <inkml:trace contextRef="#ctx0" brushRef="#br0" timeOffset="1">1 0,'0'0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3T17:42:33.279"/>
    </inkml:context>
    <inkml:brush xml:id="br0">
      <inkml:brushProperty name="width" value="0.3" units="cm"/>
      <inkml:brushProperty name="height" value="0.6" units="cm"/>
      <inkml:brushProperty name="color" value="#F8F8F8"/>
      <inkml:brushProperty name="tip" value="rectangle"/>
      <inkml:brushProperty name="rasterOp" value="maskPen"/>
      <inkml:brushProperty name="ignorePressure" value="1"/>
    </inkml:brush>
  </inkml:definitions>
  <inkml:trace contextRef="#ctx0" brushRef="#br0">1 0,'0'0</inkml:trace>
  <inkml:trace contextRef="#ctx0" brushRef="#br0" timeOffset="1">1 0,'0'0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3T17:42:35.281"/>
    </inkml:context>
    <inkml:brush xml:id="br0">
      <inkml:brushProperty name="width" value="0.3" units="cm"/>
      <inkml:brushProperty name="height" value="0.6" units="cm"/>
      <inkml:brushProperty name="color" value="#F8F8F8"/>
      <inkml:brushProperty name="tip" value="rectangle"/>
      <inkml:brushProperty name="rasterOp" value="maskPen"/>
      <inkml:brushProperty name="ignorePressure" value="1"/>
    </inkml:brush>
  </inkml:definitions>
  <inkml:trace contextRef="#ctx0" brushRef="#br0">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3T17:42:35.662"/>
    </inkml:context>
    <inkml:brush xml:id="br0">
      <inkml:brushProperty name="width" value="0.3" units="cm"/>
      <inkml:brushProperty name="height" value="0.6" units="cm"/>
      <inkml:brushProperty name="color" value="#F8F8F8"/>
      <inkml:brushProperty name="tip" value="rectangle"/>
      <inkml:brushProperty name="rasterOp" value="maskPen"/>
      <inkml:brushProperty name="ignorePressure" value="1"/>
    </inkml:brush>
  </inkml:definitions>
  <inkml:trace contextRef="#ctx0" brushRef="#br0">0 0</inkml:trace>
  <inkml:trace contextRef="#ctx0" brushRef="#br0" timeOffset="1">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3T17:42:36.016"/>
    </inkml:context>
    <inkml:brush xml:id="br0">
      <inkml:brushProperty name="width" value="0.3" units="cm"/>
      <inkml:brushProperty name="height" value="0.6" units="cm"/>
      <inkml:brushProperty name="color" value="#F8F8F8"/>
      <inkml:brushProperty name="tip" value="rectangle"/>
      <inkml:brushProperty name="rasterOp" value="maskPen"/>
      <inkml:brushProperty name="ignorePressure" value="1"/>
    </inkml:brush>
  </inkml:definitions>
  <inkml:trace contextRef="#ctx0" brushRef="#br0">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3T17:26:52.608"/>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1 1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3T17:30:53.720"/>
    </inkml:context>
    <inkml:brush xml:id="br0">
      <inkml:brushProperty name="width" value="0.35" units="cm"/>
      <inkml:brushProperty name="height" value="0.35" units="cm"/>
      <inkml:brushProperty name="color" value="#FFFFFF"/>
    </inkml:brush>
  </inkml:definitions>
  <inkml:trace contextRef="#ctx0" brushRef="#br0">5611 510 24575,'-19'8'0,"1"-1"0,-1-1 0,0-1 0,-31 5 0,-382 38-691,-21-32-508,418-15 1123,-1050 38-2960,-490 8 1016,473-48 22,714 0 3099,-1 0 3348,369-1-3626,20 2-788,-1 0 0,1 0 0,0-1 0,-1 1 0,-2-2 350,3 2-350,0-1 0,0 1 0,-1 0 0,1-1 0,0 1 0,0 0-1,0-1 1,0 1 0,0 0 0,-1-1 0,2-1 30,0 0 0,0 0 0,0 0 0,0 0 0,0 1 0,0-1 0,1 0 0,-1 1 0,0-1 0,1 1 0,0 0 0,-1-1 0,1 1 0,0 0 0,-1 0 0,3-1 0,27-18 16,2 2 0,0 2 0,0 0 1,2 2-1,57-14 0,-14 9-25,127-13-1,257 9-55,3 33 0,-442-10 0,397 27 0,-26-2 0,-130-23 0,-209-2 0,-37 1 0,0 1 0,0 1 0,0 1 0,0 1 0,-1 0 0,19 9 0,30 8 0,81 12 0,205 22 0,-323-53 0,489 39 0,-294-28 0,401-5 0,-389-11 0,-214 2 0,-16-1 0,0 1 0,1-1 0,-1 1 0,0 1 0,0-1 0,1 1 0,-1 1 0,12 3 0,-17-5 0,0 0 0,-1 1 0,1-1 0,0 1 0,0-1 0,-1 1 0,1-1 0,0 1 0,-1 0 0,1-1 0,-1 1 0,1 0 0,0-1 0,-1 1 0,0 0 0,1 0 0,-1 0 0,1-1 0,-1 1 0,0 0 0,0 0 0,1 0 0,-1 0 0,0 0 0,0-1 0,0 1 0,0 0 0,0 0 0,0 0 0,0 0 0,-1 0 0,1 0 0,0 0 0,0-1 0,-1 1 0,1 0 0,0 0 0,-1 0 0,1-1 0,-1 2 0,-2 2 0,0 0 0,0 0 0,0 0 0,0 0 0,-1-1 0,-4 5 0,-24 14 0,0-1 0,-1-1 0,-45 18 0,7-2 0,62-31 0,-118 61-82,-151 58 0,115-69-441,-180 35-1,-177 11 541,517-100-18,-235 39-269,-388 15 0,-507-54 1341,457-5-484,631 5-501,-56-3-95,99 2 9,-1 0 0,0-1 0,1 0 0,-1 1 0,1-1 0,-1 0 0,1 0 0,0 0 0,-1-1 0,1 1 0,0 0 0,0-1 0,0 0 0,0 1 0,0-1 0,0 0 0,0 0 0,1 0 0,-1 0 0,1 0 0,-1-1 0,1 1 0,0 0 0,0-1 0,0 1 0,0-1 0,0 1 0,1-1 0,-1 1 0,1-1 0,0 0 0,0 1 0,0-5 0,0-3 0,0 1 0,1-1 0,0 0 0,0 1 0,1 0 0,1-1 0,-1 1 0,6-11 0,-2 8 0,1 0 0,1 0 0,-1 0 0,2 1 0,0 0 0,17-16 0,69-52 0,-71 60 0,25-17 0,1 2 0,99-50 0,120-28 0,-222 94 0,230-75 0,-233 82 0,1 1 0,0 3 0,1 1 0,62 1 0,526 10 0,-363 19 0,-135-8 0,173 26 0,-170-19 0,209 6 0,1005-29 0,-550-1 0,-797 1 0,0 0 0,0-1 0,0 1 0,0-1 0,7-2 0,-13 3 0,0 0 0,0 0 0,1 0 0,-1 0 0,0 0 0,0 0 0,0 0 0,0 0 0,0 0 0,0 0 0,1 0 0,-1 0 0,0 0 0,0 0 0,0 0 0,0 0 0,0 0 0,1 0 0,-1 0 0,0-1 0,0 1 0,0 0 0,0 0 0,0 0 0,0 0 0,0 0 0,0 0 0,1 0 0,-1 0 0,0-1 0,0 1 0,0 0 0,0 0 0,0 0 0,0 0 0,0 0 0,0-1 0,0 1 0,0 0 0,0 0 0,0 0 0,0 0 0,0 0 0,0 0 0,0-1 0,0 1 0,0 0 0,0 0 0,0 0 0,0 0 0,0 0 0,0-1 0,0 1 0,0 0 0,0 0 0,0 0 0,-1 0 0,-10-5 0,-18 0 0,1 3 0,-1 2 0,1 0 0,-36 7 0,-88 21 0,78-13 0,-232 53 0,-82 14 0,353-76 0,-487 69 0,-5-41 0,-13-9 0,2 1 0,-1072-27 0,1604 1 0,-1 0 0,1 0 0,0 0 0,0-1 0,0 0 0,0 0 0,1-1 0,-10-3 0,12 3 0,1 1 0,0-1 0,-1 0 0,1 1 0,0-1 0,0 0 0,0-1 0,1 1 0,-1 0 0,0 0 0,1-1 0,-1 1 0,1-1 0,0 1 0,0-1 0,0 0 0,0 1 0,0-1 0,1 0 0,-1 0 0,1-3 0,-4-43 0,2 0 0,6-73 0,1 6 0,-5 96 0,1-51 0,-4-1 0,-12-80 0,7 86 0,4 0 0,4-96 0,2 64 0,-3 94 0,1-1 0,0 0 0,1 0 0,-1 1 0,1-1 0,0 0 0,0 1 0,1-1 0,-1 0 0,4-6 0,-3 8 0,0 1 0,0 0 0,0 0 0,0 0 0,0 0 0,1 0 0,-1 1 0,1-1 0,-1 1 0,1-1 0,-1 1 0,1 0 0,0 0 0,0 0 0,-1 0 0,1 1 0,0-1 0,0 1 0,3-1 0,45-2 0,101 5 0,-61 1 0,-38-2 0,71 0 0,128 19 0,-118 2 0,-46-6 0,155 7 0,569-23 0,-317-2 0,286 2 0,-605-14 0,-4 0 0,-141 13 0,-14 0 0,-1 1 0,31 3 0,-47-3 0,1 0 0,-1 0 0,0 0 0,0 0 0,0 0 0,0 0 0,1 0 0,-1 0 0,0 0 0,0 0 0,0 1 0,1-1 0,-1 0 0,0 0 0,0 0 0,0 0 0,0 0 0,0 0 0,1 0 0,-1 0 0,0 1 0,0-1 0,0 0 0,0 0 0,0 0 0,0 0 0,0 0 0,1 1 0,-1-1 0,0 0 0,0 0 0,0 0 0,0 0 0,0 1 0,0-1 0,0 0 0,0 0 0,0 0 0,0 1 0,0-1 0,0 0 0,0 0 0,0 0 0,0 0 0,0 1 0,0-1 0,0 0 0,0 0 0,-1 0 0,1 1 0,-10 10 0,-16 8 0,26-19 0,-59 35 0,-2-2 0,0-3 0,-2-3 0,-92 27 0,76-34 0,-135 15 0,133-24 0,-131 33 0,105-6 0,72-25 0,-1 0 0,0-2 0,-1-2 0,-39 5 0,-14-2 0,50-5 0,-53 1 0,-211-9-1365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3T17:26:43.591"/>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1 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3T17:26:43.954"/>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1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E85CAC-B303-484F-BD28-B60AF182493B}" type="datetimeFigureOut">
              <a:rPr lang="en-GB" smtClean="0"/>
              <a:t>03/10/2021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382A76-8F98-4F2D-BCE4-832E63299C41}" type="slidenum">
              <a:rPr lang="en-GB" smtClean="0"/>
              <a:t>‹#›</a:t>
            </a:fld>
            <a:endParaRPr lang="en-GB"/>
          </a:p>
        </p:txBody>
      </p:sp>
    </p:spTree>
    <p:extLst>
      <p:ext uri="{BB962C8B-B14F-4D97-AF65-F5344CB8AC3E}">
        <p14:creationId xmlns:p14="http://schemas.microsoft.com/office/powerpoint/2010/main" val="2994787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30.xml.rels><?xml version="1.0" encoding="UTF-8" standalone="yes"?>
<Relationships xmlns="http://schemas.openxmlformats.org/package/2006/relationships"><Relationship Id="rId2" Type="http://schemas.openxmlformats.org/officeDocument/2006/relationships/hyperlink" Target="http://brandingzone.ey.net/national/bzcontest.nsf/controldocview/BetterQuestions/$file/fullpage.html#firstPage" TargetMode="External"/><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hyperlink" Target="http://brandingzone.ey.net/national/bzcontest.nsf/controldocview/BetterQuestions/$file/fullpage.html#firstPage" TargetMode="External"/><Relationship Id="rId5" Type="http://schemas.openxmlformats.org/officeDocument/2006/relationships/image" Target="../media/image7.emf"/><Relationship Id="rId4" Type="http://schemas.openxmlformats.org/officeDocument/2006/relationships/oleObject" Target="../embeddings/oleObject2.bin"/></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95324" y="536575"/>
            <a:ext cx="10515600" cy="854075"/>
          </a:xfrm>
          <a:prstGeom prst="rect">
            <a:avLst/>
          </a:prstGeom>
        </p:spPr>
        <p:txBody>
          <a:bodyPr/>
          <a:lstStyle>
            <a:lvl1pPr algn="l">
              <a:defRPr sz="3200"/>
            </a:lvl1pPr>
          </a:lstStyle>
          <a:p>
            <a:r>
              <a:rPr lang="en-US" dirty="0"/>
              <a:t>Click to edit Master title style</a:t>
            </a:r>
            <a:endParaRPr lang="en-GB" dirty="0"/>
          </a:p>
        </p:txBody>
      </p:sp>
      <p:sp>
        <p:nvSpPr>
          <p:cNvPr id="3" name="Content Placeholder 2"/>
          <p:cNvSpPr>
            <a:spLocks noGrp="1"/>
          </p:cNvSpPr>
          <p:nvPr>
            <p:ph idx="1" hasCustomPrompt="1"/>
          </p:nvPr>
        </p:nvSpPr>
        <p:spPr>
          <a:xfrm>
            <a:off x="752474" y="1450111"/>
            <a:ext cx="8058151" cy="357078"/>
          </a:xfrm>
          <a:prstGeom prst="rect">
            <a:avLst/>
          </a:prstGeom>
        </p:spPr>
        <p:txBody>
          <a:bodyPr/>
          <a:lstStyle>
            <a:lvl1pPr>
              <a:defRPr sz="2000" baseline="0"/>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lang="en-GB" sz="1200" b="0" smtClean="0">
                <a:effectLst/>
              </a:defRPr>
            </a:lvl2pPr>
            <a:lvl3pPr marL="914400" indent="0">
              <a:buNone/>
              <a:defRPr/>
            </a:lvl3pPr>
          </a:lstStyle>
          <a:p>
            <a:pPr lvl="0"/>
            <a:r>
              <a:rPr lang="en-US" dirty="0"/>
              <a:t>Sample sub-heading</a:t>
            </a:r>
          </a:p>
          <a:p>
            <a:pPr lvl="0"/>
            <a:endParaRPr lang="en-US" dirty="0"/>
          </a:p>
        </p:txBody>
      </p:sp>
      <p:sp>
        <p:nvSpPr>
          <p:cNvPr id="9" name="Rectangle 8">
            <a:extLst>
              <a:ext uri="{FF2B5EF4-FFF2-40B4-BE49-F238E27FC236}">
                <a16:creationId xmlns:a16="http://schemas.microsoft.com/office/drawing/2014/main" id="{0338A364-25C6-423B-9800-03E5702A7E0E}"/>
              </a:ext>
            </a:extLst>
          </p:cNvPr>
          <p:cNvSpPr/>
          <p:nvPr userDrawn="1"/>
        </p:nvSpPr>
        <p:spPr>
          <a:xfrm>
            <a:off x="0" y="0"/>
            <a:ext cx="12192000" cy="185738"/>
          </a:xfrm>
          <a:prstGeom prst="rect">
            <a:avLst/>
          </a:prstGeom>
          <a:solidFill>
            <a:srgbClr val="00A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FB8C7A5A-4B50-47E5-A286-81DE24BBF87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106" y="6187532"/>
            <a:ext cx="457128" cy="457128"/>
          </a:xfrm>
          <a:prstGeom prst="rect">
            <a:avLst/>
          </a:prstGeom>
        </p:spPr>
      </p:pic>
      <p:pic>
        <p:nvPicPr>
          <p:cNvPr id="12" name="Picture 11">
            <a:extLst>
              <a:ext uri="{FF2B5EF4-FFF2-40B4-BE49-F238E27FC236}">
                <a16:creationId xmlns:a16="http://schemas.microsoft.com/office/drawing/2014/main" id="{1FCF8FA0-FF3A-49D8-8BF2-8242AD8C98A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8458" t="17990" b="12453"/>
          <a:stretch/>
        </p:blipFill>
        <p:spPr>
          <a:xfrm>
            <a:off x="1023803" y="6184971"/>
            <a:ext cx="1479621" cy="459689"/>
          </a:xfrm>
          <a:prstGeom prst="rect">
            <a:avLst/>
          </a:prstGeom>
        </p:spPr>
      </p:pic>
      <p:pic>
        <p:nvPicPr>
          <p:cNvPr id="13" name="Picture 12">
            <a:extLst>
              <a:ext uri="{FF2B5EF4-FFF2-40B4-BE49-F238E27FC236}">
                <a16:creationId xmlns:a16="http://schemas.microsoft.com/office/drawing/2014/main" id="{D1CFC8D7-F416-49D2-8858-F68D5F4E919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56177" y="6184971"/>
            <a:ext cx="1565567" cy="518292"/>
          </a:xfrm>
          <a:prstGeom prst="rect">
            <a:avLst/>
          </a:prstGeom>
        </p:spPr>
      </p:pic>
      <p:cxnSp>
        <p:nvCxnSpPr>
          <p:cNvPr id="14" name="Straight Connector 13">
            <a:extLst>
              <a:ext uri="{FF2B5EF4-FFF2-40B4-BE49-F238E27FC236}">
                <a16:creationId xmlns:a16="http://schemas.microsoft.com/office/drawing/2014/main" id="{60D51ED8-2A02-45FC-8897-E4BB7F09A680}"/>
              </a:ext>
            </a:extLst>
          </p:cNvPr>
          <p:cNvCxnSpPr/>
          <p:nvPr userDrawn="1"/>
        </p:nvCxnSpPr>
        <p:spPr>
          <a:xfrm>
            <a:off x="363106" y="6038089"/>
            <a:ext cx="11460086" cy="0"/>
          </a:xfrm>
          <a:prstGeom prst="line">
            <a:avLst/>
          </a:prstGeom>
          <a:ln>
            <a:solidFill>
              <a:srgbClr val="00A6C9"/>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915057F4-D3FC-4118-9B36-C9805DDF321B}"/>
              </a:ext>
            </a:extLst>
          </p:cNvPr>
          <p:cNvSpPr>
            <a:spLocks noGrp="1"/>
          </p:cNvSpPr>
          <p:nvPr>
            <p:ph idx="10" hasCustomPrompt="1"/>
          </p:nvPr>
        </p:nvSpPr>
        <p:spPr>
          <a:xfrm>
            <a:off x="752474" y="3631336"/>
            <a:ext cx="8058151" cy="357078"/>
          </a:xfrm>
          <a:prstGeom prst="rect">
            <a:avLst/>
          </a:prstGeom>
        </p:spPr>
        <p:txBody>
          <a:bodyPr/>
          <a:lstStyle>
            <a:lvl1pPr>
              <a:defRPr sz="2000" baseline="0"/>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lang="en-GB" sz="1200" b="0" smtClean="0">
                <a:effectLst/>
              </a:defRPr>
            </a:lvl2pPr>
            <a:lvl3pPr marL="914400" indent="0">
              <a:buNone/>
              <a:defRPr/>
            </a:lvl3pPr>
          </a:lstStyle>
          <a:p>
            <a:pPr lvl="0"/>
            <a:r>
              <a:rPr lang="en-US" dirty="0"/>
              <a:t>Sample sub-heading</a:t>
            </a:r>
          </a:p>
          <a:p>
            <a:pPr lvl="0"/>
            <a:endParaRPr lang="en-US" dirty="0"/>
          </a:p>
        </p:txBody>
      </p:sp>
      <p:sp>
        <p:nvSpPr>
          <p:cNvPr id="16" name="Content Placeholder 2">
            <a:extLst>
              <a:ext uri="{FF2B5EF4-FFF2-40B4-BE49-F238E27FC236}">
                <a16:creationId xmlns:a16="http://schemas.microsoft.com/office/drawing/2014/main" id="{95984A23-CAF5-4072-846A-A2CA3B5589C4}"/>
              </a:ext>
            </a:extLst>
          </p:cNvPr>
          <p:cNvSpPr>
            <a:spLocks noGrp="1"/>
          </p:cNvSpPr>
          <p:nvPr>
            <p:ph idx="11" hasCustomPrompt="1"/>
          </p:nvPr>
        </p:nvSpPr>
        <p:spPr>
          <a:xfrm>
            <a:off x="752474" y="1956630"/>
            <a:ext cx="8058151" cy="1525263"/>
          </a:xfrm>
          <a:prstGeom prst="rect">
            <a:avLst/>
          </a:prstGeom>
        </p:spPr>
        <p:txBody>
          <a:bodyPr/>
          <a:lstStyle>
            <a:lvl1pPr>
              <a:defRPr sz="1800" b="0" baseline="0">
                <a:solidFill>
                  <a:schemeClr val="tx1"/>
                </a:solidFill>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lang="en-GB" sz="1200" b="0" smtClean="0">
                <a:effectLst/>
              </a:defRPr>
            </a:lvl2pPr>
            <a:lvl3pPr marL="914400" indent="0">
              <a:buNone/>
              <a:defRPr/>
            </a:lvl3pPr>
          </a:lstStyle>
          <a:p>
            <a:pPr lvl="0"/>
            <a:r>
              <a:rPr lang="en-US" dirty="0"/>
              <a:t>Sample sub-heading</a:t>
            </a:r>
          </a:p>
          <a:p>
            <a:pPr lvl="0"/>
            <a:endParaRPr lang="en-US" dirty="0"/>
          </a:p>
        </p:txBody>
      </p:sp>
      <p:sp>
        <p:nvSpPr>
          <p:cNvPr id="17" name="Content Placeholder 2">
            <a:extLst>
              <a:ext uri="{FF2B5EF4-FFF2-40B4-BE49-F238E27FC236}">
                <a16:creationId xmlns:a16="http://schemas.microsoft.com/office/drawing/2014/main" id="{28012443-6EFF-4338-A2F0-0DC43B1CE475}"/>
              </a:ext>
            </a:extLst>
          </p:cNvPr>
          <p:cNvSpPr>
            <a:spLocks noGrp="1"/>
          </p:cNvSpPr>
          <p:nvPr>
            <p:ph idx="12" hasCustomPrompt="1"/>
          </p:nvPr>
        </p:nvSpPr>
        <p:spPr>
          <a:xfrm>
            <a:off x="752474" y="4135295"/>
            <a:ext cx="8058151" cy="1525263"/>
          </a:xfrm>
          <a:prstGeom prst="rect">
            <a:avLst/>
          </a:prstGeom>
        </p:spPr>
        <p:txBody>
          <a:bodyPr/>
          <a:lstStyle>
            <a:lvl1pPr>
              <a:defRPr sz="1800" b="0" baseline="0">
                <a:solidFill>
                  <a:schemeClr val="tx1"/>
                </a:solidFill>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lang="en-GB" sz="1200" b="0" smtClean="0">
                <a:effectLst/>
              </a:defRPr>
            </a:lvl2pPr>
            <a:lvl3pPr marL="914400" indent="0">
              <a:buNone/>
              <a:defRPr/>
            </a:lvl3pPr>
          </a:lstStyle>
          <a:p>
            <a:pPr lvl="0"/>
            <a:r>
              <a:rPr lang="en-US" dirty="0"/>
              <a:t>Sample sub-heading</a:t>
            </a:r>
          </a:p>
          <a:p>
            <a:pPr lvl="0"/>
            <a:endParaRPr lang="en-US" dirty="0"/>
          </a:p>
        </p:txBody>
      </p:sp>
    </p:spTree>
    <p:extLst>
      <p:ext uri="{BB962C8B-B14F-4D97-AF65-F5344CB8AC3E}">
        <p14:creationId xmlns:p14="http://schemas.microsoft.com/office/powerpoint/2010/main" val="1008372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5C29E92-8324-4C31-9C33-218D7809C078}" type="datetimeFigureOut">
              <a:rPr lang="en-GB" smtClean="0"/>
              <a:t>03/10/2021</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4047836" y="6197240"/>
            <a:ext cx="2743200" cy="365125"/>
          </a:xfrm>
          <a:prstGeom prst="rect">
            <a:avLst/>
          </a:prstGeom>
        </p:spPr>
        <p:txBody>
          <a:bodyPr/>
          <a:lstStyle/>
          <a:p>
            <a:fld id="{BB37D5B1-538F-4EC3-A1A0-5C38B7B7CBD7}" type="slidenum">
              <a:rPr lang="en-GB" smtClean="0"/>
              <a:t>‹#›</a:t>
            </a:fld>
            <a:endParaRPr lang="en-GB"/>
          </a:p>
        </p:txBody>
      </p:sp>
    </p:spTree>
    <p:extLst>
      <p:ext uri="{BB962C8B-B14F-4D97-AF65-F5344CB8AC3E}">
        <p14:creationId xmlns:p14="http://schemas.microsoft.com/office/powerpoint/2010/main" val="924056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5C29E92-8324-4C31-9C33-218D7809C078}" type="datetimeFigureOut">
              <a:rPr lang="en-GB" smtClean="0"/>
              <a:t>03/10/2021</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4047836" y="6197240"/>
            <a:ext cx="2743200" cy="365125"/>
          </a:xfrm>
          <a:prstGeom prst="rect">
            <a:avLst/>
          </a:prstGeom>
        </p:spPr>
        <p:txBody>
          <a:bodyPr/>
          <a:lstStyle/>
          <a:p>
            <a:fld id="{BB37D5B1-538F-4EC3-A1A0-5C38B7B7CBD7}" type="slidenum">
              <a:rPr lang="en-GB" smtClean="0"/>
              <a:t>‹#›</a:t>
            </a:fld>
            <a:endParaRPr lang="en-GB"/>
          </a:p>
        </p:txBody>
      </p:sp>
    </p:spTree>
    <p:extLst>
      <p:ext uri="{BB962C8B-B14F-4D97-AF65-F5344CB8AC3E}">
        <p14:creationId xmlns:p14="http://schemas.microsoft.com/office/powerpoint/2010/main" val="1925761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473199" y="365125"/>
            <a:ext cx="9245601" cy="854075"/>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3500582"/>
            <a:ext cx="10515600" cy="2068946"/>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C29E92-8324-4C31-9C33-218D7809C078}" type="datetimeFigureOut">
              <a:rPr lang="en-GB" smtClean="0"/>
              <a:t>03/10/2021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4047836" y="6197240"/>
            <a:ext cx="2743200" cy="365125"/>
          </a:xfrm>
          <a:prstGeom prst="rect">
            <a:avLst/>
          </a:prstGeom>
        </p:spPr>
        <p:txBody>
          <a:bodyPr/>
          <a:lstStyle/>
          <a:p>
            <a:fld id="{BB37D5B1-538F-4EC3-A1A0-5C38B7B7CBD7}" type="slidenum">
              <a:rPr lang="en-GB" smtClean="0"/>
              <a:t>‹#›</a:t>
            </a:fld>
            <a:endParaRPr lang="en-GB"/>
          </a:p>
        </p:txBody>
      </p:sp>
    </p:spTree>
    <p:extLst>
      <p:ext uri="{BB962C8B-B14F-4D97-AF65-F5344CB8AC3E}">
        <p14:creationId xmlns:p14="http://schemas.microsoft.com/office/powerpoint/2010/main" val="2759248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C29E92-8324-4C31-9C33-218D7809C078}" type="datetimeFigureOut">
              <a:rPr lang="en-GB" smtClean="0"/>
              <a:t>03/10/2021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4047836" y="6197240"/>
            <a:ext cx="2743200" cy="365125"/>
          </a:xfrm>
          <a:prstGeom prst="rect">
            <a:avLst/>
          </a:prstGeom>
        </p:spPr>
        <p:txBody>
          <a:bodyPr/>
          <a:lstStyle/>
          <a:p>
            <a:fld id="{BB37D5B1-538F-4EC3-A1A0-5C38B7B7CBD7}" type="slidenum">
              <a:rPr lang="en-GB" smtClean="0"/>
              <a:t>‹#›</a:t>
            </a:fld>
            <a:endParaRPr lang="en-GB"/>
          </a:p>
        </p:txBody>
      </p:sp>
    </p:spTree>
    <p:extLst>
      <p:ext uri="{BB962C8B-B14F-4D97-AF65-F5344CB8AC3E}">
        <p14:creationId xmlns:p14="http://schemas.microsoft.com/office/powerpoint/2010/main" val="3815691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ECA3DE8-8B08-9940-80A7-75B8AD07FDB2}" type="datetimeFigureOut">
              <a:rPr lang="en-US" smtClean="0"/>
              <a:t>10/3/2021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201575-1A80-6D45-93E6-A7D5477B3B21}" type="slidenum">
              <a:rPr lang="en-US" smtClean="0"/>
              <a:t>‹#›</a:t>
            </a:fld>
            <a:endParaRPr lang="en-US"/>
          </a:p>
        </p:txBody>
      </p:sp>
    </p:spTree>
    <p:extLst>
      <p:ext uri="{BB962C8B-B14F-4D97-AF65-F5344CB8AC3E}">
        <p14:creationId xmlns:p14="http://schemas.microsoft.com/office/powerpoint/2010/main" val="1186617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Cover">
    <p:spTree>
      <p:nvGrpSpPr>
        <p:cNvPr id="1" name=""/>
        <p:cNvGrpSpPr/>
        <p:nvPr/>
      </p:nvGrpSpPr>
      <p:grpSpPr>
        <a:xfrm>
          <a:off x="0" y="0"/>
          <a:ext cx="0" cy="0"/>
          <a:chOff x="0" y="0"/>
          <a:chExt cx="0" cy="0"/>
        </a:xfrm>
      </p:grpSpPr>
      <p:sp>
        <p:nvSpPr>
          <p:cNvPr id="2" name="Freeform 56">
            <a:extLst>
              <a:ext uri="{FF2B5EF4-FFF2-40B4-BE49-F238E27FC236}">
                <a16:creationId xmlns:a16="http://schemas.microsoft.com/office/drawing/2014/main" id="{13A7AC18-CF42-4EC5-8D40-441EAE30A06C}"/>
              </a:ext>
            </a:extLst>
          </p:cNvPr>
          <p:cNvSpPr/>
          <p:nvPr userDrawn="1"/>
        </p:nvSpPr>
        <p:spPr>
          <a:xfrm>
            <a:off x="622616"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noProof="0" dirty="0"/>
          </a:p>
        </p:txBody>
      </p:sp>
      <p:sp>
        <p:nvSpPr>
          <p:cNvPr id="3" name="Title 1"/>
          <p:cNvSpPr>
            <a:spLocks noGrp="1"/>
          </p:cNvSpPr>
          <p:nvPr>
            <p:ph type="ctrTitle" hasCustomPrompt="1"/>
          </p:nvPr>
        </p:nvSpPr>
        <p:spPr>
          <a:xfrm>
            <a:off x="899860" y="1954221"/>
            <a:ext cx="4326679" cy="979702"/>
          </a:xfrm>
        </p:spPr>
        <p:txBody>
          <a:bodyPr/>
          <a:lstStyle>
            <a:lvl1pPr>
              <a:defRPr sz="2999" b="0">
                <a:solidFill>
                  <a:schemeClr val="tx1"/>
                </a:solidFill>
                <a:latin typeface="EYInterstate Light" panose="02000506000000020004" pitchFamily="2" charset="0"/>
                <a:cs typeface="Arial" pitchFamily="34" charset="0"/>
              </a:defRPr>
            </a:lvl1pPr>
          </a:lstStyle>
          <a:p>
            <a:r>
              <a:rPr lang="en-US" noProof="0" dirty="0"/>
              <a:t>Click to edit Master title style</a:t>
            </a:r>
          </a:p>
        </p:txBody>
      </p:sp>
      <p:sp>
        <p:nvSpPr>
          <p:cNvPr id="4" name="Subtitle 2"/>
          <p:cNvSpPr>
            <a:spLocks noGrp="1"/>
          </p:cNvSpPr>
          <p:nvPr>
            <p:ph type="subTitle" idx="1" hasCustomPrompt="1"/>
          </p:nvPr>
        </p:nvSpPr>
        <p:spPr>
          <a:xfrm>
            <a:off x="899860" y="3046159"/>
            <a:ext cx="4326679" cy="1046323"/>
          </a:xfrm>
          <a:prstGeom prst="rect">
            <a:avLst/>
          </a:prstGeom>
        </p:spPr>
        <p:txBody>
          <a:bodyPr>
            <a:noAutofit/>
          </a:bodyPr>
          <a:lstStyle>
            <a:lvl1pPr marL="0" indent="0" algn="l">
              <a:spcAft>
                <a:spcPts val="1199"/>
              </a:spcAft>
              <a:buNone/>
              <a:defRPr sz="1999">
                <a:solidFill>
                  <a:schemeClr val="tx1"/>
                </a:solidFill>
                <a:latin typeface="EYInterstate" panose="02000503020000020004" pitchFamily="2" charset="0"/>
                <a:cs typeface="Arial" pitchFamily="34" charset="0"/>
              </a:defRPr>
            </a:lvl1pPr>
            <a:lvl2pPr marL="0" indent="0" algn="l">
              <a:buNone/>
              <a:defRPr sz="1599" b="1">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noProof="0" dirty="0"/>
              <a:t>Click to edit Master subtitle style</a:t>
            </a:r>
          </a:p>
        </p:txBody>
      </p:sp>
      <p:grpSp>
        <p:nvGrpSpPr>
          <p:cNvPr id="5" name="Group 4">
            <a:extLst>
              <a:ext uri="{FF2B5EF4-FFF2-40B4-BE49-F238E27FC236}">
                <a16:creationId xmlns:a16="http://schemas.microsoft.com/office/drawing/2014/main" id="{C8422AE9-8257-41A9-AB41-1F10585C886F}"/>
              </a:ext>
            </a:extLst>
          </p:cNvPr>
          <p:cNvGrpSpPr>
            <a:grpSpLocks noChangeAspect="1"/>
          </p:cNvGrpSpPr>
          <p:nvPr userDrawn="1"/>
        </p:nvGrpSpPr>
        <p:grpSpPr bwMode="invGray">
          <a:xfrm>
            <a:off x="10359392" y="4960938"/>
            <a:ext cx="1224912" cy="1435100"/>
            <a:chOff x="6529" y="3125"/>
            <a:chExt cx="772" cy="904"/>
          </a:xfrm>
        </p:grpSpPr>
        <p:sp>
          <p:nvSpPr>
            <p:cNvPr id="6" name="Freeform 5">
              <a:extLst>
                <a:ext uri="{FF2B5EF4-FFF2-40B4-BE49-F238E27FC236}">
                  <a16:creationId xmlns:a16="http://schemas.microsoft.com/office/drawing/2014/main" id="{D19659BD-653C-4300-9060-420AFAE39587}"/>
                </a:ext>
              </a:extLst>
            </p:cNvPr>
            <p:cNvSpPr>
              <a:spLocks/>
            </p:cNvSpPr>
            <p:nvPr userDrawn="1"/>
          </p:nvSpPr>
          <p:spPr bwMode="invGray">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dirty="0"/>
            </a:p>
          </p:txBody>
        </p:sp>
        <p:sp>
          <p:nvSpPr>
            <p:cNvPr id="7" name="Freeform 6">
              <a:extLst>
                <a:ext uri="{FF2B5EF4-FFF2-40B4-BE49-F238E27FC236}">
                  <a16:creationId xmlns:a16="http://schemas.microsoft.com/office/drawing/2014/main" id="{A4669336-72A1-4233-827A-C41AB4C1CC04}"/>
                </a:ext>
              </a:extLst>
            </p:cNvPr>
            <p:cNvSpPr>
              <a:spLocks noEditPoints="1"/>
            </p:cNvSpPr>
            <p:nvPr userDrawn="1"/>
          </p:nvSpPr>
          <p:spPr bwMode="invGray">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dirty="0"/>
            </a:p>
          </p:txBody>
        </p:sp>
      </p:grpSp>
    </p:spTree>
    <p:extLst>
      <p:ext uri="{BB962C8B-B14F-4D97-AF65-F5344CB8AC3E}">
        <p14:creationId xmlns:p14="http://schemas.microsoft.com/office/powerpoint/2010/main" val="162969177"/>
      </p:ext>
    </p:extLst>
  </p:cSld>
  <p:clrMapOvr>
    <a:masterClrMapping/>
  </p:clrMapOvr>
  <p:extLst>
    <p:ext uri="{DCECCB84-F9BA-43D5-87BE-67443E8EF086}">
      <p15:sldGuideLst xmlns:p15="http://schemas.microsoft.com/office/powerpoint/2012/main">
        <p15:guide id="1" orient="horz" pos="1230">
          <p15:clr>
            <a:srgbClr val="FBAE40"/>
          </p15:clr>
        </p15:guide>
        <p15:guide id="2" pos="55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94200"/>
            <a:ext cx="10972800" cy="590400"/>
          </a:xfrm>
        </p:spPr>
        <p:txBody>
          <a:bodyPr/>
          <a:lstStyle>
            <a:lvl1pPr>
              <a:defRPr>
                <a:solidFill>
                  <a:schemeClr val="bg1"/>
                </a:solidFill>
              </a:defRPr>
            </a:lvl1pPr>
          </a:lstStyle>
          <a:p>
            <a:r>
              <a:rPr lang="en-US" noProof="0" dirty="0"/>
              <a:t>Click to edit Master title style</a:t>
            </a:r>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hasCustomPrompt="1"/>
          </p:nvPr>
        </p:nvSpPr>
        <p:spPr>
          <a:xfrm>
            <a:off x="609600" y="1137921"/>
            <a:ext cx="4954924" cy="4267457"/>
          </a:xfrm>
          <a:prstGeom prst="rect">
            <a:avLst/>
          </a:prstGeom>
        </p:spPr>
        <p:txBody>
          <a:bodyPr>
            <a:noAutofit/>
          </a:bodyPr>
          <a:lstStyle>
            <a:lvl1pPr marL="0" indent="0">
              <a:buNone/>
              <a:defRPr/>
            </a:lvl1pPr>
          </a:lstStyle>
          <a:p>
            <a:r>
              <a:rPr lang="en-US" noProof="0" dirty="0"/>
              <a:t>Click icon to add table</a:t>
            </a:r>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7129748" y="3813288"/>
            <a:ext cx="3087667" cy="180000"/>
          </a:xfrm>
          <a:prstGeom prst="rect">
            <a:avLst/>
          </a:prstGeom>
        </p:spPr>
        <p:txBody>
          <a:bodyPr>
            <a:noAutofit/>
          </a:bodyPr>
          <a:lstStyle>
            <a:lvl1pPr marL="0" indent="0">
              <a:buNone/>
              <a:defRPr sz="1199">
                <a:solidFill>
                  <a:schemeClr val="tx2"/>
                </a:solidFill>
              </a:defRPr>
            </a:lvl1pPr>
          </a:lstStyle>
          <a:p>
            <a:pPr lvl="0"/>
            <a:r>
              <a:rPr lang="en-US" noProof="0" dirty="0"/>
              <a:t>Name Surname</a:t>
            </a:r>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7129748" y="4055931"/>
            <a:ext cx="3087667" cy="180000"/>
          </a:xfrm>
          <a:prstGeom prst="rect">
            <a:avLst/>
          </a:prstGeom>
        </p:spPr>
        <p:txBody>
          <a:bodyPr>
            <a:noAutofit/>
          </a:bodyPr>
          <a:lstStyle>
            <a:lvl1pPr marL="0" indent="0">
              <a:buNone/>
              <a:defRPr sz="1199">
                <a:solidFill>
                  <a:schemeClr val="bg1"/>
                </a:solidFill>
              </a:defRPr>
            </a:lvl1pPr>
          </a:lstStyle>
          <a:p>
            <a:pPr lvl="0"/>
            <a:r>
              <a:rPr lang="en-US" noProof="0" dirty="0"/>
              <a:t>Job Title to go here</a:t>
            </a:r>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hasCustomPrompt="1"/>
          </p:nvPr>
        </p:nvSpPr>
        <p:spPr>
          <a:xfrm>
            <a:off x="6119820" y="3578084"/>
            <a:ext cx="778554" cy="778959"/>
          </a:xfrm>
          <a:prstGeom prst="ellipse">
            <a:avLst/>
          </a:prstGeom>
        </p:spPr>
        <p:txBody>
          <a:bodyPr anchor="ctr"/>
          <a:lstStyle>
            <a:lvl1pPr marL="0" indent="0" algn="ctr">
              <a:buNone/>
              <a:defRPr sz="900">
                <a:solidFill>
                  <a:schemeClr val="bg1"/>
                </a:solidFill>
              </a:defRPr>
            </a:lvl1pPr>
          </a:lstStyle>
          <a:p>
            <a:r>
              <a:rPr lang="en-US" noProof="0" dirty="0"/>
              <a:t>Click icon to add table</a:t>
            </a:r>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6119821" y="1137921"/>
            <a:ext cx="5462580" cy="373807"/>
          </a:xfrm>
          <a:prstGeom prst="rect">
            <a:avLst/>
          </a:prstGeom>
        </p:spPr>
        <p:txBody>
          <a:bodyPr>
            <a:noAutofit/>
          </a:bodyPr>
          <a:lstStyle>
            <a:lvl1pPr marL="0" indent="0">
              <a:buNone/>
              <a:defRPr/>
            </a:lvl1pPr>
          </a:lstStyle>
          <a:p>
            <a:pPr lvl="0"/>
            <a:r>
              <a:rPr lang="en-US" noProof="0" dirty="0"/>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6119821" y="1635009"/>
            <a:ext cx="5462580" cy="1611554"/>
          </a:xfrm>
          <a:prstGeom prst="rect">
            <a:avLst/>
          </a:prstGeom>
        </p:spPr>
        <p:txBody>
          <a:bodyPr>
            <a:noAutofit/>
          </a:bodyPr>
          <a:lstStyle>
            <a:lvl1pPr marL="0" indent="0">
              <a:buNone/>
              <a:defRPr sz="1599"/>
            </a:lvl1pPr>
          </a:lstStyle>
          <a:p>
            <a:pPr lvl="0"/>
            <a:r>
              <a:rPr lang="en-US" noProof="0" dirty="0"/>
              <a:t>Content EY Interstate Light, 16pt, Lorem ipsum dolor, 12pt, </a:t>
            </a:r>
            <a:r>
              <a:rPr lang="en-US" noProof="0" dirty="0" err="1"/>
              <a:t>Utinam</a:t>
            </a:r>
            <a:r>
              <a:rPr lang="en-US" noProof="0" dirty="0"/>
              <a:t> </a:t>
            </a:r>
            <a:r>
              <a:rPr lang="en-US" noProof="0" dirty="0" err="1"/>
              <a:t>nonumy</a:t>
            </a:r>
            <a:r>
              <a:rPr lang="en-US" noProof="0" dirty="0"/>
              <a:t> </a:t>
            </a:r>
            <a:r>
              <a:rPr lang="en-US" noProof="0" dirty="0" err="1"/>
              <a:t>abhorreant</a:t>
            </a:r>
            <a:r>
              <a:rPr lang="en-US" noProof="0" dirty="0"/>
              <a:t> </a:t>
            </a:r>
            <a:r>
              <a:rPr lang="en-US" noProof="0" dirty="0" err="1"/>
              <a:t>sead</a:t>
            </a:r>
            <a:r>
              <a:rPr lang="en-US" noProof="0" dirty="0"/>
              <a:t>. </a:t>
            </a:r>
            <a:r>
              <a:rPr lang="en-US" noProof="0" dirty="0" err="1"/>
              <a:t>Putant</a:t>
            </a:r>
            <a:r>
              <a:rPr lang="en-US" noProof="0" dirty="0"/>
              <a:t> </a:t>
            </a:r>
            <a:r>
              <a:rPr lang="en-US" noProof="0" dirty="0" err="1"/>
              <a:t>probatus</a:t>
            </a:r>
            <a:r>
              <a:rPr lang="en-US" noProof="0" dirty="0"/>
              <a:t> id vis, ad his </a:t>
            </a:r>
            <a:r>
              <a:rPr lang="en-US" noProof="0" dirty="0" err="1"/>
              <a:t>meis</a:t>
            </a:r>
            <a:r>
              <a:rPr lang="en-US" noProof="0" dirty="0"/>
              <a:t> </a:t>
            </a:r>
            <a:r>
              <a:rPr lang="en-US" noProof="0" dirty="0" err="1"/>
              <a:t>habemus</a:t>
            </a:r>
            <a:r>
              <a:rPr lang="en-US" noProof="0" dirty="0"/>
              <a:t> </a:t>
            </a:r>
            <a:r>
              <a:rPr lang="en-US" noProof="0" dirty="0" err="1"/>
              <a:t>repudiare</a:t>
            </a:r>
            <a:r>
              <a:rPr lang="en-US" noProof="0" dirty="0"/>
              <a:t>, has an </a:t>
            </a:r>
            <a:r>
              <a:rPr lang="en-US" noProof="0" dirty="0" err="1"/>
              <a:t>pericula</a:t>
            </a:r>
            <a:r>
              <a:rPr lang="en-US" noProof="0" dirty="0"/>
              <a:t> </a:t>
            </a:r>
            <a:r>
              <a:rPr lang="en-US" noProof="0" dirty="0" err="1"/>
              <a:t>tractatos</a:t>
            </a:r>
            <a:r>
              <a:rPr lang="en-US" noProof="0" dirty="0"/>
              <a:t>. </a:t>
            </a:r>
            <a:r>
              <a:rPr lang="en-US" noProof="0" dirty="0" err="1"/>
              <a:t>Nec</a:t>
            </a:r>
            <a:r>
              <a:rPr lang="en-US" noProof="0" dirty="0"/>
              <a:t> </a:t>
            </a:r>
            <a:r>
              <a:rPr lang="en-US" noProof="0" dirty="0" err="1"/>
              <a:t>debitis</a:t>
            </a:r>
            <a:r>
              <a:rPr lang="en-US" noProof="0" dirty="0"/>
              <a:t> </a:t>
            </a:r>
            <a:r>
              <a:rPr lang="en-US" noProof="0" dirty="0" err="1"/>
              <a:t>dissentias</a:t>
            </a:r>
            <a:r>
              <a:rPr lang="en-US" noProof="0" dirty="0"/>
              <a:t> ad. </a:t>
            </a:r>
            <a:r>
              <a:rPr lang="en-US" noProof="0" dirty="0" err="1"/>
              <a:t>Patrioque</a:t>
            </a:r>
            <a:r>
              <a:rPr lang="en-US" noProof="0" dirty="0"/>
              <a:t> </a:t>
            </a:r>
            <a:r>
              <a:rPr lang="en-US" noProof="0" dirty="0" err="1"/>
              <a:t>voluptatum</a:t>
            </a:r>
            <a:r>
              <a:rPr lang="en-US" noProof="0" dirty="0"/>
              <a:t> </a:t>
            </a:r>
            <a:r>
              <a:rPr lang="en-US" noProof="0" dirty="0" err="1"/>
              <a:t>sed</a:t>
            </a:r>
            <a:r>
              <a:rPr lang="en-US" noProof="0" dirty="0"/>
              <a:t> ex, id </a:t>
            </a:r>
            <a:r>
              <a:rPr lang="en-US" noProof="0" dirty="0" err="1"/>
              <a:t>admodum</a:t>
            </a:r>
            <a:r>
              <a:rPr lang="en-US" noProof="0" dirty="0"/>
              <a:t>.</a:t>
            </a:r>
          </a:p>
          <a:p>
            <a:pPr lvl="0"/>
            <a:endParaRPr lang="en-US" noProof="0" dirty="0"/>
          </a:p>
        </p:txBody>
      </p:sp>
      <p:sp>
        <p:nvSpPr>
          <p:cNvPr id="20" name="Line 10">
            <a:extLst>
              <a:ext uri="{FF2B5EF4-FFF2-40B4-BE49-F238E27FC236}">
                <a16:creationId xmlns:a16="http://schemas.microsoft.com/office/drawing/2014/main" id="{B69EB865-6B86-419B-923C-F7DDC68C9C66}"/>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3" name="Date Placeholder 2">
            <a:extLst>
              <a:ext uri="{FF2B5EF4-FFF2-40B4-BE49-F238E27FC236}">
                <a16:creationId xmlns:a16="http://schemas.microsoft.com/office/drawing/2014/main" id="{C5822E28-B24F-4CF6-8F50-70ED7C22A114}"/>
              </a:ext>
            </a:extLst>
          </p:cNvPr>
          <p:cNvSpPr>
            <a:spLocks noGrp="1"/>
          </p:cNvSpPr>
          <p:nvPr>
            <p:ph type="dt" sz="half" idx="19"/>
          </p:nvPr>
        </p:nvSpPr>
        <p:spPr/>
        <p:txBody>
          <a:bodyPr/>
          <a:lstStyle/>
          <a:p>
            <a:fld id="{732DEB36-8DAA-4237-894C-FB17E52099FB}" type="datetime3">
              <a:rPr lang="en-US" noProof="0" smtClean="0"/>
              <a:t>3 October 2021</a:t>
            </a:fld>
            <a:endParaRPr lang="en-US" noProof="0" dirty="0"/>
          </a:p>
        </p:txBody>
      </p:sp>
      <p:sp>
        <p:nvSpPr>
          <p:cNvPr id="4" name="Footer Placeholder 3">
            <a:extLst>
              <a:ext uri="{FF2B5EF4-FFF2-40B4-BE49-F238E27FC236}">
                <a16:creationId xmlns:a16="http://schemas.microsoft.com/office/drawing/2014/main" id="{6865E1CD-A05B-41DC-B488-E4BA204E7AE5}"/>
              </a:ext>
            </a:extLst>
          </p:cNvPr>
          <p:cNvSpPr>
            <a:spLocks noGrp="1"/>
          </p:cNvSpPr>
          <p:nvPr>
            <p:ph type="ftr" sz="quarter" idx="20"/>
          </p:nvPr>
        </p:nvSpPr>
        <p:spPr/>
        <p:txBody>
          <a:bodyPr/>
          <a:lstStyle/>
          <a:p>
            <a:r>
              <a:rPr lang="en-US" noProof="0"/>
              <a:t>EY Partnership with UN-founded EQUALS </a:t>
            </a:r>
            <a:endParaRPr lang="en-US" noProof="0" dirty="0"/>
          </a:p>
        </p:txBody>
      </p:sp>
      <p:sp>
        <p:nvSpPr>
          <p:cNvPr id="6" name="Slide Number Placeholder 5">
            <a:extLst>
              <a:ext uri="{FF2B5EF4-FFF2-40B4-BE49-F238E27FC236}">
                <a16:creationId xmlns:a16="http://schemas.microsoft.com/office/drawing/2014/main" id="{5716ABDB-CF45-4001-9487-F3BA3DD8DACD}"/>
              </a:ext>
            </a:extLst>
          </p:cNvPr>
          <p:cNvSpPr>
            <a:spLocks noGrp="1"/>
          </p:cNvSpPr>
          <p:nvPr>
            <p:ph type="sldNum" sz="quarter" idx="21"/>
          </p:nvPr>
        </p:nvSpPr>
        <p:spPr/>
        <p:txBody>
          <a:bodyPr/>
          <a:lstStyle/>
          <a:p>
            <a:r>
              <a:rPr lang="en-US" noProof="0" dirty="0"/>
              <a:t>Page </a:t>
            </a:r>
            <a:fld id="{F1BC30E3-FFE5-4B91-AA19-87A149EBB9EE}" type="slidenum">
              <a:rPr lang="en-US" noProof="0" smtClean="0"/>
              <a:pPr/>
              <a:t>‹#›</a:t>
            </a:fld>
            <a:endParaRPr lang="en-US" noProof="0" dirty="0"/>
          </a:p>
        </p:txBody>
      </p:sp>
    </p:spTree>
    <p:extLst>
      <p:ext uri="{BB962C8B-B14F-4D97-AF65-F5344CB8AC3E}">
        <p14:creationId xmlns:p14="http://schemas.microsoft.com/office/powerpoint/2010/main" val="2759383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Standa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94200"/>
            <a:ext cx="10972800" cy="590400"/>
          </a:xfrm>
        </p:spPr>
        <p:txBody>
          <a:bodyPr/>
          <a:lstStyle>
            <a:lvl1pPr>
              <a:defRPr>
                <a:solidFill>
                  <a:schemeClr val="bg1"/>
                </a:solidFill>
              </a:defRPr>
            </a:lvl1pPr>
          </a:lstStyle>
          <a:p>
            <a:r>
              <a:rPr lang="en-US" noProof="0" dirty="0"/>
              <a:t>Click to edit Master title style</a:t>
            </a:r>
          </a:p>
        </p:txBody>
      </p:sp>
      <p:sp>
        <p:nvSpPr>
          <p:cNvPr id="19" name="Line 10">
            <a:extLst>
              <a:ext uri="{FF2B5EF4-FFF2-40B4-BE49-F238E27FC236}">
                <a16:creationId xmlns:a16="http://schemas.microsoft.com/office/drawing/2014/main" id="{CF130104-FAF2-4309-9701-573F37743137}"/>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4" name="Date Placeholder 3">
            <a:extLst>
              <a:ext uri="{FF2B5EF4-FFF2-40B4-BE49-F238E27FC236}">
                <a16:creationId xmlns:a16="http://schemas.microsoft.com/office/drawing/2014/main" id="{00869D6F-A030-48CA-9C7C-9FC3A6F1F671}"/>
              </a:ext>
            </a:extLst>
          </p:cNvPr>
          <p:cNvSpPr>
            <a:spLocks noGrp="1"/>
          </p:cNvSpPr>
          <p:nvPr>
            <p:ph type="dt" sz="half" idx="10"/>
          </p:nvPr>
        </p:nvSpPr>
        <p:spPr/>
        <p:txBody>
          <a:bodyPr/>
          <a:lstStyle/>
          <a:p>
            <a:fld id="{9F82C998-DAAB-416F-BFAA-B37DD1A3218F}" type="datetime3">
              <a:rPr lang="en-US" noProof="0" smtClean="0"/>
              <a:t>3 October 2021</a:t>
            </a:fld>
            <a:endParaRPr lang="en-US" noProof="0" dirty="0"/>
          </a:p>
        </p:txBody>
      </p:sp>
      <p:sp>
        <p:nvSpPr>
          <p:cNvPr id="5" name="Footer Placeholder 4">
            <a:extLst>
              <a:ext uri="{FF2B5EF4-FFF2-40B4-BE49-F238E27FC236}">
                <a16:creationId xmlns:a16="http://schemas.microsoft.com/office/drawing/2014/main" id="{2F02C3F7-BD0A-4AD4-95D8-328DA6F539AD}"/>
              </a:ext>
            </a:extLst>
          </p:cNvPr>
          <p:cNvSpPr>
            <a:spLocks noGrp="1"/>
          </p:cNvSpPr>
          <p:nvPr>
            <p:ph type="ftr" sz="quarter" idx="11"/>
          </p:nvPr>
        </p:nvSpPr>
        <p:spPr/>
        <p:txBody>
          <a:bodyPr/>
          <a:lstStyle/>
          <a:p>
            <a:r>
              <a:rPr lang="en-US" noProof="0"/>
              <a:t>EY Partnership with UN-founded EQUALS </a:t>
            </a:r>
            <a:endParaRPr lang="en-US" noProof="0" dirty="0"/>
          </a:p>
        </p:txBody>
      </p:sp>
      <p:sp>
        <p:nvSpPr>
          <p:cNvPr id="6" name="Slide Number Placeholder 5">
            <a:extLst>
              <a:ext uri="{FF2B5EF4-FFF2-40B4-BE49-F238E27FC236}">
                <a16:creationId xmlns:a16="http://schemas.microsoft.com/office/drawing/2014/main" id="{DE4422C8-68BE-4650-89F1-3BECCFF9B514}"/>
              </a:ext>
            </a:extLst>
          </p:cNvPr>
          <p:cNvSpPr>
            <a:spLocks noGrp="1"/>
          </p:cNvSpPr>
          <p:nvPr>
            <p:ph type="sldNum" sz="quarter" idx="12"/>
          </p:nvPr>
        </p:nvSpPr>
        <p:spPr/>
        <p:txBody>
          <a:bodyPr/>
          <a:lstStyle/>
          <a:p>
            <a:r>
              <a:rPr lang="en-US" noProof="0" dirty="0"/>
              <a:t>Page </a:t>
            </a:r>
            <a:fld id="{F1BC30E3-FFE5-4B91-AA19-87A149EBB9EE}" type="slidenum">
              <a:rPr lang="en-US" noProof="0" smtClean="0"/>
              <a:pPr/>
              <a:t>‹#›</a:t>
            </a:fld>
            <a:endParaRPr lang="en-US" noProof="0" dirty="0"/>
          </a:p>
        </p:txBody>
      </p:sp>
      <p:sp>
        <p:nvSpPr>
          <p:cNvPr id="10" name="Textplatzhalter 9"/>
          <p:cNvSpPr>
            <a:spLocks noGrp="1"/>
          </p:cNvSpPr>
          <p:nvPr>
            <p:ph type="body" sz="quarter" idx="14" hasCustomPrompt="1"/>
          </p:nvPr>
        </p:nvSpPr>
        <p:spPr>
          <a:xfrm>
            <a:off x="609599" y="1137920"/>
            <a:ext cx="8250503" cy="4946400"/>
          </a:xfrm>
          <a:prstGeom prst="rect">
            <a:avLst/>
          </a:prstGeom>
        </p:spPr>
        <p:txBody>
          <a:bodyPr vert="horz" lIns="0" tIns="0" rIns="0" bIns="0" rtlCol="0">
            <a:noAutofit/>
          </a:bodyPr>
          <a:lstStyle>
            <a:lvl1pPr marL="0" marR="0" indent="0" algn="l" defTabSz="913943" rtl="0" eaLnBrk="1" fontAlgn="auto" latinLnBrk="0" hangingPunct="1">
              <a:lnSpc>
                <a:spcPct val="100000"/>
              </a:lnSpc>
              <a:spcBef>
                <a:spcPts val="0"/>
              </a:spcBef>
              <a:spcAft>
                <a:spcPts val="600"/>
              </a:spcAft>
              <a:buClr>
                <a:srgbClr val="FFE600"/>
              </a:buClr>
              <a:buSzPct val="70000"/>
              <a:buFont typeface="Arial" pitchFamily="34" charset="0"/>
              <a:buNone/>
              <a:tabLst/>
              <a:defRPr lang="en-US" noProof="0" dirty="0" smtClean="0"/>
            </a:lvl1pPr>
            <a:lvl2pPr marL="271327" marR="0" indent="-271327"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lang="en-US" sz="1599" noProof="0" dirty="0" smtClean="0"/>
            </a:lvl2pPr>
            <a:lvl3pPr marL="510919" marR="0" indent="-233246"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lang="en-US" sz="1599" noProof="0" dirty="0" smtClean="0"/>
            </a:lvl3pPr>
            <a:lvl4pPr marL="745752" marR="0" indent="-231659"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lang="en-US" sz="1599" noProof="0" dirty="0" smtClean="0"/>
            </a:lvl4pPr>
            <a:lvl5pPr marL="944091" marR="0" indent="-201512"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lang="en-US" sz="1599" noProof="0" dirty="0" smtClean="0"/>
            </a:lvl5pPr>
          </a:lstStyle>
          <a:p>
            <a:pPr marL="0" marR="0" lvl="0" indent="0" algn="l" defTabSz="913943" rtl="0" eaLnBrk="1" fontAlgn="auto" latinLnBrk="0" hangingPunct="1">
              <a:lnSpc>
                <a:spcPct val="100000"/>
              </a:lnSpc>
              <a:spcBef>
                <a:spcPts val="0"/>
              </a:spcBef>
              <a:spcAft>
                <a:spcPts val="600"/>
              </a:spcAft>
              <a:buClr>
                <a:srgbClr val="FFE600"/>
              </a:buClr>
              <a:buSzPct val="70000"/>
              <a:buFont typeface="Arial" pitchFamily="34" charset="0"/>
              <a:buNone/>
              <a:tabLst/>
              <a:defRPr/>
            </a:pPr>
            <a:r>
              <a:rPr kumimoji="0" lang="en-US" sz="1999"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Click to edit Master text styles</a:t>
            </a:r>
          </a:p>
          <a:p>
            <a:pPr marL="271327" marR="0" lvl="1" indent="-271327"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a:pPr>
            <a:r>
              <a:rPr kumimoji="0" lang="en-US" sz="1999"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Second level</a:t>
            </a:r>
          </a:p>
          <a:p>
            <a:pPr marL="510919" marR="0" lvl="2" indent="-233246"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a:pPr>
            <a:r>
              <a:rPr kumimoji="0" lang="en-US" sz="1799"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Third level</a:t>
            </a:r>
          </a:p>
          <a:p>
            <a:pPr marL="745752" marR="0" lvl="3" indent="-231659"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a:pPr>
            <a:r>
              <a:rPr kumimoji="0" lang="en-US" sz="1599"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Fourth level</a:t>
            </a:r>
          </a:p>
          <a:p>
            <a:pPr marL="944091" marR="0" lvl="4" indent="-201512"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a:pPr>
            <a:r>
              <a:rPr kumimoji="0" lang="en-US" sz="1399"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Text</a:t>
            </a:r>
          </a:p>
        </p:txBody>
      </p:sp>
    </p:spTree>
    <p:extLst>
      <p:ext uri="{BB962C8B-B14F-4D97-AF65-F5344CB8AC3E}">
        <p14:creationId xmlns:p14="http://schemas.microsoft.com/office/powerpoint/2010/main" val="2790604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Standa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94200"/>
            <a:ext cx="10972800" cy="590400"/>
          </a:xfrm>
        </p:spPr>
        <p:txBody>
          <a:bodyPr/>
          <a:lstStyle>
            <a:lvl1pPr>
              <a:defRPr>
                <a:solidFill>
                  <a:schemeClr val="bg1"/>
                </a:solidFill>
              </a:defRPr>
            </a:lvl1pPr>
          </a:lstStyle>
          <a:p>
            <a:r>
              <a:rPr lang="en-US" noProof="0" dirty="0"/>
              <a:t>Click to edit Master title style</a:t>
            </a:r>
          </a:p>
        </p:txBody>
      </p:sp>
      <p:sp>
        <p:nvSpPr>
          <p:cNvPr id="4" name="Date Placeholder 3">
            <a:extLst>
              <a:ext uri="{FF2B5EF4-FFF2-40B4-BE49-F238E27FC236}">
                <a16:creationId xmlns:a16="http://schemas.microsoft.com/office/drawing/2014/main" id="{00869D6F-A030-48CA-9C7C-9FC3A6F1F671}"/>
              </a:ext>
            </a:extLst>
          </p:cNvPr>
          <p:cNvSpPr>
            <a:spLocks noGrp="1"/>
          </p:cNvSpPr>
          <p:nvPr>
            <p:ph type="dt" sz="half" idx="10"/>
          </p:nvPr>
        </p:nvSpPr>
        <p:spPr/>
        <p:txBody>
          <a:bodyPr/>
          <a:lstStyle/>
          <a:p>
            <a:fld id="{0B803E7C-CE0A-4B9C-9EB8-3B37649862EE}" type="datetime3">
              <a:rPr lang="en-US" noProof="0" smtClean="0"/>
              <a:t>3 October 2021</a:t>
            </a:fld>
            <a:endParaRPr lang="en-US" noProof="0" dirty="0"/>
          </a:p>
        </p:txBody>
      </p:sp>
      <p:sp>
        <p:nvSpPr>
          <p:cNvPr id="5" name="Footer Placeholder 4">
            <a:extLst>
              <a:ext uri="{FF2B5EF4-FFF2-40B4-BE49-F238E27FC236}">
                <a16:creationId xmlns:a16="http://schemas.microsoft.com/office/drawing/2014/main" id="{2F02C3F7-BD0A-4AD4-95D8-328DA6F539AD}"/>
              </a:ext>
            </a:extLst>
          </p:cNvPr>
          <p:cNvSpPr>
            <a:spLocks noGrp="1"/>
          </p:cNvSpPr>
          <p:nvPr>
            <p:ph type="ftr" sz="quarter" idx="11"/>
          </p:nvPr>
        </p:nvSpPr>
        <p:spPr/>
        <p:txBody>
          <a:bodyPr/>
          <a:lstStyle/>
          <a:p>
            <a:r>
              <a:rPr lang="en-US" noProof="0"/>
              <a:t>EY Partnership with UN-founded EQUALS </a:t>
            </a:r>
            <a:endParaRPr lang="en-US" noProof="0" dirty="0"/>
          </a:p>
        </p:txBody>
      </p:sp>
      <p:sp>
        <p:nvSpPr>
          <p:cNvPr id="6" name="Slide Number Placeholder 5">
            <a:extLst>
              <a:ext uri="{FF2B5EF4-FFF2-40B4-BE49-F238E27FC236}">
                <a16:creationId xmlns:a16="http://schemas.microsoft.com/office/drawing/2014/main" id="{DE4422C8-68BE-4650-89F1-3BECCFF9B514}"/>
              </a:ext>
            </a:extLst>
          </p:cNvPr>
          <p:cNvSpPr>
            <a:spLocks noGrp="1"/>
          </p:cNvSpPr>
          <p:nvPr>
            <p:ph type="sldNum" sz="quarter" idx="12"/>
          </p:nvPr>
        </p:nvSpPr>
        <p:spPr/>
        <p:txBody>
          <a:bodyPr/>
          <a:lstStyle/>
          <a:p>
            <a:r>
              <a:rPr lang="en-US" noProof="0" dirty="0"/>
              <a:t>Page </a:t>
            </a:r>
            <a:fld id="{F1BC30E3-FFE5-4B91-AA19-87A149EBB9EE}" type="slidenum">
              <a:rPr lang="en-US" noProof="0" smtClean="0"/>
              <a:pPr/>
              <a:t>‹#›</a:t>
            </a:fld>
            <a:endParaRPr lang="en-US" noProof="0" dirty="0"/>
          </a:p>
        </p:txBody>
      </p:sp>
      <p:sp>
        <p:nvSpPr>
          <p:cNvPr id="10" name="Textplatzhalter 9"/>
          <p:cNvSpPr>
            <a:spLocks noGrp="1"/>
          </p:cNvSpPr>
          <p:nvPr>
            <p:ph type="body" sz="quarter" idx="14" hasCustomPrompt="1"/>
          </p:nvPr>
        </p:nvSpPr>
        <p:spPr>
          <a:xfrm>
            <a:off x="609599" y="1340769"/>
            <a:ext cx="8250503" cy="4743551"/>
          </a:xfrm>
          <a:prstGeom prst="rect">
            <a:avLst/>
          </a:prstGeom>
        </p:spPr>
        <p:txBody>
          <a:bodyPr vert="horz" lIns="0" tIns="0" rIns="0" bIns="0" rtlCol="0">
            <a:noAutofit/>
          </a:bodyPr>
          <a:lstStyle>
            <a:lvl1pPr marL="0" marR="0" indent="0" algn="l" defTabSz="913943" rtl="0" eaLnBrk="1" fontAlgn="auto" latinLnBrk="0" hangingPunct="1">
              <a:lnSpc>
                <a:spcPct val="100000"/>
              </a:lnSpc>
              <a:spcBef>
                <a:spcPts val="0"/>
              </a:spcBef>
              <a:spcAft>
                <a:spcPts val="600"/>
              </a:spcAft>
              <a:buClr>
                <a:srgbClr val="FFE600"/>
              </a:buClr>
              <a:buSzPct val="70000"/>
              <a:buFont typeface="Arial" pitchFamily="34" charset="0"/>
              <a:buNone/>
              <a:tabLst/>
              <a:defRPr lang="en-US" sz="1799" noProof="0" dirty="0" smtClean="0"/>
            </a:lvl1pPr>
            <a:lvl2pPr marL="271327" marR="0" indent="-271327"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lang="en-US" sz="1599" noProof="0" dirty="0" smtClean="0"/>
            </a:lvl2pPr>
            <a:lvl3pPr marL="510919" marR="0" indent="-233246"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lang="en-US" sz="1599" noProof="0" dirty="0" smtClean="0"/>
            </a:lvl3pPr>
            <a:lvl4pPr marL="745752" marR="0" indent="-231659"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lang="en-US" noProof="0" dirty="0" smtClean="0"/>
            </a:lvl4pPr>
            <a:lvl5pPr marL="944091" marR="0" indent="-201512"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lang="en-US" noProof="0" dirty="0" smtClean="0"/>
            </a:lvl5pPr>
          </a:lstStyle>
          <a:p>
            <a:pPr marL="0" marR="0" lvl="0" indent="0" algn="l" defTabSz="913943" rtl="0" eaLnBrk="1" fontAlgn="auto" latinLnBrk="0" hangingPunct="1">
              <a:lnSpc>
                <a:spcPct val="100000"/>
              </a:lnSpc>
              <a:spcBef>
                <a:spcPts val="0"/>
              </a:spcBef>
              <a:spcAft>
                <a:spcPts val="600"/>
              </a:spcAft>
              <a:buClr>
                <a:srgbClr val="FFE600"/>
              </a:buClr>
              <a:buSzPct val="70000"/>
              <a:buFont typeface="Arial" pitchFamily="34" charset="0"/>
              <a:buNone/>
              <a:tabLst/>
              <a:defRPr/>
            </a:pPr>
            <a:r>
              <a:rPr kumimoji="0" lang="en-US" sz="1999"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Click to edit Master text styles</a:t>
            </a:r>
          </a:p>
          <a:p>
            <a:pPr marL="271327" marR="0" lvl="1" indent="-271327"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a:pPr>
            <a:r>
              <a:rPr kumimoji="0" lang="en-US" sz="1999"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Second level</a:t>
            </a:r>
          </a:p>
          <a:p>
            <a:pPr marL="510919" marR="0" lvl="2" indent="-233246"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a:pPr>
            <a:r>
              <a:rPr kumimoji="0" lang="en-US" sz="1799"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Third level</a:t>
            </a:r>
          </a:p>
        </p:txBody>
      </p:sp>
      <p:sp>
        <p:nvSpPr>
          <p:cNvPr id="8" name="Line 10">
            <a:extLst>
              <a:ext uri="{FF2B5EF4-FFF2-40B4-BE49-F238E27FC236}">
                <a16:creationId xmlns:a16="http://schemas.microsoft.com/office/drawing/2014/main" id="{DD0D2D18-45D4-4612-90C6-BBE12D0AB614}"/>
              </a:ext>
            </a:extLst>
          </p:cNvPr>
          <p:cNvSpPr>
            <a:spLocks noChangeShapeType="1"/>
          </p:cNvSpPr>
          <p:nvPr userDrawn="1"/>
        </p:nvSpPr>
        <p:spPr bwMode="auto">
          <a:xfrm>
            <a:off x="609600" y="1047450"/>
            <a:ext cx="1079438" cy="0"/>
          </a:xfrm>
          <a:prstGeom prst="line">
            <a:avLst/>
          </a:prstGeom>
          <a:noFill/>
          <a:ln w="3810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Tree>
    <p:extLst>
      <p:ext uri="{BB962C8B-B14F-4D97-AF65-F5344CB8AC3E}">
        <p14:creationId xmlns:p14="http://schemas.microsoft.com/office/powerpoint/2010/main" val="24379524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Standard_picture_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hasCustomPrompt="1"/>
          </p:nvPr>
        </p:nvSpPr>
        <p:spPr>
          <a:xfrm>
            <a:off x="8194852" y="1"/>
            <a:ext cx="3997149" cy="6857999"/>
          </a:xfrm>
          <a:prstGeom prst="rect">
            <a:avLst/>
          </a:prstGeom>
        </p:spPr>
        <p:txBody>
          <a:bodyPr/>
          <a:lstStyle>
            <a:lvl1pPr marL="0" indent="0">
              <a:buFontTx/>
              <a:buNone/>
              <a:defRPr/>
            </a:lvl1pPr>
          </a:lstStyle>
          <a:p>
            <a:r>
              <a:rPr lang="en-US" noProof="0" dirty="0"/>
              <a:t>Click icon to add picture</a:t>
            </a:r>
          </a:p>
        </p:txBody>
      </p:sp>
      <p:sp>
        <p:nvSpPr>
          <p:cNvPr id="2" name="Title 1"/>
          <p:cNvSpPr>
            <a:spLocks noGrp="1"/>
          </p:cNvSpPr>
          <p:nvPr>
            <p:ph type="title" hasCustomPrompt="1"/>
          </p:nvPr>
        </p:nvSpPr>
        <p:spPr>
          <a:xfrm>
            <a:off x="609601" y="294200"/>
            <a:ext cx="7296999" cy="590400"/>
          </a:xfrm>
        </p:spPr>
        <p:txBody>
          <a:bodyPr/>
          <a:lstStyle>
            <a:lvl1pPr>
              <a:defRPr sz="2399">
                <a:solidFill>
                  <a:schemeClr val="bg1"/>
                </a:solidFill>
              </a:defRPr>
            </a:lvl1pPr>
          </a:lstStyle>
          <a:p>
            <a:r>
              <a:rPr lang="en-US" noProof="0" dirty="0"/>
              <a:t>Click to edit Master title style</a:t>
            </a:r>
          </a:p>
        </p:txBody>
      </p:sp>
      <p:sp>
        <p:nvSpPr>
          <p:cNvPr id="3" name="Content Placeholder 2"/>
          <p:cNvSpPr>
            <a:spLocks noGrp="1"/>
          </p:cNvSpPr>
          <p:nvPr>
            <p:ph idx="1" hasCustomPrompt="1"/>
          </p:nvPr>
        </p:nvSpPr>
        <p:spPr>
          <a:xfrm>
            <a:off x="609601" y="1137921"/>
            <a:ext cx="7295842" cy="873760"/>
          </a:xfrm>
          <a:prstGeom prst="rect">
            <a:avLst/>
          </a:prstGeom>
        </p:spPr>
        <p:txBody>
          <a:bodyPr>
            <a:noAutofit/>
          </a:bodyPr>
          <a:lstStyle>
            <a:lvl1pPr marL="0" indent="0">
              <a:buNone/>
              <a:defRPr sz="17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noProof="0"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609601" y="2311401"/>
            <a:ext cx="3578253" cy="3781424"/>
          </a:xfrm>
          <a:prstGeom prst="rect">
            <a:avLst/>
          </a:prstGeom>
        </p:spPr>
        <p:txBody>
          <a:bodyPr numCol="1">
            <a:noAutofit/>
          </a:bodyPr>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noProof="0" dirty="0"/>
              <a:t>Text</a:t>
            </a:r>
          </a:p>
        </p:txBody>
      </p:sp>
      <p:sp>
        <p:nvSpPr>
          <p:cNvPr id="12" name="Content Placeholder 2">
            <a:extLst>
              <a:ext uri="{FF2B5EF4-FFF2-40B4-BE49-F238E27FC236}">
                <a16:creationId xmlns:a16="http://schemas.microsoft.com/office/drawing/2014/main" id="{0C7BD71A-882B-40FB-A05F-48ECC69FF73D}"/>
              </a:ext>
            </a:extLst>
          </p:cNvPr>
          <p:cNvSpPr>
            <a:spLocks noGrp="1"/>
          </p:cNvSpPr>
          <p:nvPr>
            <p:ph idx="12" hasCustomPrompt="1"/>
          </p:nvPr>
        </p:nvSpPr>
        <p:spPr>
          <a:xfrm>
            <a:off x="4327190" y="2311402"/>
            <a:ext cx="3578253" cy="1254759"/>
          </a:xfrm>
          <a:prstGeom prst="rect">
            <a:avLst/>
          </a:prstGeom>
        </p:spPr>
        <p:txBody>
          <a:bodyPr numCol="1">
            <a:noAutofit/>
          </a:bodyPr>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noProof="0" dirty="0"/>
              <a:t>Text</a:t>
            </a:r>
          </a:p>
        </p:txBody>
      </p:sp>
      <p:sp>
        <p:nvSpPr>
          <p:cNvPr id="14" name="Content Placeholder 2">
            <a:extLst>
              <a:ext uri="{FF2B5EF4-FFF2-40B4-BE49-F238E27FC236}">
                <a16:creationId xmlns:a16="http://schemas.microsoft.com/office/drawing/2014/main" id="{D87D58C8-1517-42AA-8B2A-E449A3F6F028}"/>
              </a:ext>
            </a:extLst>
          </p:cNvPr>
          <p:cNvSpPr>
            <a:spLocks noGrp="1"/>
          </p:cNvSpPr>
          <p:nvPr>
            <p:ph idx="13" hasCustomPrompt="1"/>
          </p:nvPr>
        </p:nvSpPr>
        <p:spPr>
          <a:xfrm>
            <a:off x="4327190" y="4236721"/>
            <a:ext cx="3578253" cy="1856104"/>
          </a:xfrm>
          <a:prstGeom prst="rect">
            <a:avLst/>
          </a:prstGeom>
        </p:spPr>
        <p:txBody>
          <a:bodyPr numCol="1">
            <a:noAutofit/>
          </a:bodyPr>
          <a:lstStyle>
            <a:lvl1pPr marL="0" indent="0">
              <a:buNone/>
              <a:defRPr sz="1799">
                <a:solidFill>
                  <a:schemeClr val="bg1"/>
                </a:solidFill>
                <a:latin typeface="Georgia" panose="02040502050405020303" pitchFamily="18" charset="0"/>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noProof="0" dirty="0"/>
              <a:t>Quote</a:t>
            </a:r>
          </a:p>
        </p:txBody>
      </p:sp>
      <p:sp>
        <p:nvSpPr>
          <p:cNvPr id="4" name="Date Placeholder 3">
            <a:extLst>
              <a:ext uri="{FF2B5EF4-FFF2-40B4-BE49-F238E27FC236}">
                <a16:creationId xmlns:a16="http://schemas.microsoft.com/office/drawing/2014/main" id="{38FDA286-FC7C-4768-AFFF-1618056D687D}"/>
              </a:ext>
            </a:extLst>
          </p:cNvPr>
          <p:cNvSpPr>
            <a:spLocks noGrp="1"/>
          </p:cNvSpPr>
          <p:nvPr>
            <p:ph type="dt" sz="half" idx="14"/>
          </p:nvPr>
        </p:nvSpPr>
        <p:spPr/>
        <p:txBody>
          <a:bodyPr/>
          <a:lstStyle/>
          <a:p>
            <a:fld id="{3330FBD1-6418-4A36-B711-F17C6DE88452}" type="datetime3">
              <a:rPr lang="en-US" noProof="0" smtClean="0"/>
              <a:t>3 October 2021</a:t>
            </a:fld>
            <a:endParaRPr lang="en-US" noProof="0" dirty="0"/>
          </a:p>
        </p:txBody>
      </p:sp>
      <p:sp>
        <p:nvSpPr>
          <p:cNvPr id="6" name="Footer Placeholder 5">
            <a:extLst>
              <a:ext uri="{FF2B5EF4-FFF2-40B4-BE49-F238E27FC236}">
                <a16:creationId xmlns:a16="http://schemas.microsoft.com/office/drawing/2014/main" id="{69C73E4D-1EBD-404A-B8F4-9B8AD7336F33}"/>
              </a:ext>
            </a:extLst>
          </p:cNvPr>
          <p:cNvSpPr>
            <a:spLocks noGrp="1"/>
          </p:cNvSpPr>
          <p:nvPr>
            <p:ph type="ftr" sz="quarter" idx="15"/>
          </p:nvPr>
        </p:nvSpPr>
        <p:spPr/>
        <p:txBody>
          <a:bodyPr/>
          <a:lstStyle/>
          <a:p>
            <a:r>
              <a:rPr lang="en-US" noProof="0"/>
              <a:t>EY Partnership with UN-founded EQUALS </a:t>
            </a:r>
            <a:endParaRPr lang="en-US" noProof="0" dirty="0"/>
          </a:p>
        </p:txBody>
      </p:sp>
      <p:sp>
        <p:nvSpPr>
          <p:cNvPr id="7" name="Slide Number Placeholder 6">
            <a:extLst>
              <a:ext uri="{FF2B5EF4-FFF2-40B4-BE49-F238E27FC236}">
                <a16:creationId xmlns:a16="http://schemas.microsoft.com/office/drawing/2014/main" id="{D159C267-49E7-46A8-B353-C5EB81154AB5}"/>
              </a:ext>
            </a:extLst>
          </p:cNvPr>
          <p:cNvSpPr>
            <a:spLocks noGrp="1"/>
          </p:cNvSpPr>
          <p:nvPr>
            <p:ph type="sldNum" sz="quarter" idx="16"/>
          </p:nvPr>
        </p:nvSpPr>
        <p:spPr/>
        <p:txBody>
          <a:bodyPr/>
          <a:lstStyle/>
          <a:p>
            <a:r>
              <a:rPr lang="en-US" noProof="0" dirty="0"/>
              <a:t>Page </a:t>
            </a:r>
            <a:fld id="{F1BC30E3-FFE5-4B91-AA19-87A149EBB9EE}" type="slidenum">
              <a:rPr lang="en-US" noProof="0" smtClean="0"/>
              <a:pPr/>
              <a:t>‹#›</a:t>
            </a:fld>
            <a:endParaRPr lang="en-US" noProof="0" dirty="0"/>
          </a:p>
        </p:txBody>
      </p:sp>
      <p:sp>
        <p:nvSpPr>
          <p:cNvPr id="13" name="Line 10">
            <a:extLst>
              <a:ext uri="{FF2B5EF4-FFF2-40B4-BE49-F238E27FC236}">
                <a16:creationId xmlns:a16="http://schemas.microsoft.com/office/drawing/2014/main" id="{E820DC59-E206-4DC0-9012-584F8EBAF730}"/>
              </a:ext>
            </a:extLst>
          </p:cNvPr>
          <p:cNvSpPr>
            <a:spLocks noChangeShapeType="1"/>
          </p:cNvSpPr>
          <p:nvPr userDrawn="1"/>
        </p:nvSpPr>
        <p:spPr bwMode="auto">
          <a:xfrm>
            <a:off x="609602" y="907750"/>
            <a:ext cx="7285687"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Tree>
    <p:extLst>
      <p:ext uri="{BB962C8B-B14F-4D97-AF65-F5344CB8AC3E}">
        <p14:creationId xmlns:p14="http://schemas.microsoft.com/office/powerpoint/2010/main" val="919483070"/>
      </p:ext>
    </p:extLst>
  </p:cSld>
  <p:clrMapOvr>
    <a:masterClrMapping/>
  </p:clrMapOvr>
  <p:extLst>
    <p:ext uri="{DCECCB84-F9BA-43D5-87BE-67443E8EF086}">
      <p15:sldGuideLst xmlns:p15="http://schemas.microsoft.com/office/powerpoint/2012/main">
        <p15:guide id="1" pos="5157">
          <p15:clr>
            <a:srgbClr val="FBAE40"/>
          </p15:clr>
        </p15:guide>
        <p15:guide id="2" orient="horz" pos="1457">
          <p15:clr>
            <a:srgbClr val="FBAE40"/>
          </p15:clr>
        </p15:guide>
        <p15:guide id="3" pos="4976">
          <p15:clr>
            <a:srgbClr val="FBAE40"/>
          </p15:clr>
        </p15:guide>
        <p15:guide id="4" pos="2731">
          <p15:clr>
            <a:srgbClr val="FBAE40"/>
          </p15:clr>
        </p15:guide>
        <p15:guide id="5" pos="26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slide 1 ">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8000"/>
                    </a14:imgEffect>
                  </a14:imgLayer>
                </a14:imgProps>
              </a:ext>
              <a:ext uri="{28A0092B-C50C-407E-A947-70E740481C1C}">
                <a14:useLocalDpi xmlns:a14="http://schemas.microsoft.com/office/drawing/2010/main" val="0"/>
              </a:ext>
            </a:extLst>
          </a:blip>
          <a:srcRect l="18490" t="-276" r="21134" b="1196"/>
          <a:stretch/>
        </p:blipFill>
        <p:spPr>
          <a:xfrm>
            <a:off x="990600" y="512064"/>
            <a:ext cx="4847336" cy="5303519"/>
          </a:xfrm>
          <a:prstGeom prst="rect">
            <a:avLst/>
          </a:prstGeom>
        </p:spPr>
      </p:pic>
      <p:sp>
        <p:nvSpPr>
          <p:cNvPr id="7" name="Title 1"/>
          <p:cNvSpPr>
            <a:spLocks noGrp="1"/>
          </p:cNvSpPr>
          <p:nvPr>
            <p:ph type="ctrTitle" hasCustomPrompt="1"/>
          </p:nvPr>
        </p:nvSpPr>
        <p:spPr>
          <a:xfrm>
            <a:off x="6337300" y="532712"/>
            <a:ext cx="4866409" cy="582394"/>
          </a:xfrm>
          <a:prstGeom prst="rect">
            <a:avLst/>
          </a:prstGeom>
        </p:spPr>
        <p:txBody>
          <a:bodyPr anchor="b"/>
          <a:lstStyle>
            <a:lvl1pPr algn="l">
              <a:defRPr sz="2800"/>
            </a:lvl1pPr>
          </a:lstStyle>
          <a:p>
            <a:r>
              <a:rPr lang="en-US" dirty="0"/>
              <a:t>Tech4Girls sample title</a:t>
            </a:r>
            <a:endParaRPr lang="en-GB" dirty="0"/>
          </a:p>
        </p:txBody>
      </p:sp>
      <p:sp>
        <p:nvSpPr>
          <p:cNvPr id="8" name="Text Placeholder 7"/>
          <p:cNvSpPr>
            <a:spLocks noGrp="1"/>
          </p:cNvSpPr>
          <p:nvPr>
            <p:ph type="body" sz="quarter" idx="10" hasCustomPrompt="1"/>
          </p:nvPr>
        </p:nvSpPr>
        <p:spPr>
          <a:xfrm>
            <a:off x="6375400" y="1847088"/>
            <a:ext cx="4828309" cy="1975104"/>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800" b="0" baseline="0">
                <a:solidFill>
                  <a:schemeClr val="tx1"/>
                </a:solidFill>
              </a:defRPr>
            </a:lvl1pPr>
          </a:lstStyle>
          <a:p>
            <a:pPr lvl="0"/>
            <a:r>
              <a:rPr lang="en-US" dirty="0"/>
              <a:t>Type in content </a:t>
            </a:r>
          </a:p>
          <a:p>
            <a:pPr lvl="0"/>
            <a:endParaRPr lang="en-US" dirty="0"/>
          </a:p>
        </p:txBody>
      </p:sp>
      <p:sp>
        <p:nvSpPr>
          <p:cNvPr id="10" name="Text Placeholder 9"/>
          <p:cNvSpPr>
            <a:spLocks noGrp="1"/>
          </p:cNvSpPr>
          <p:nvPr>
            <p:ph type="body" sz="quarter" idx="11" hasCustomPrompt="1"/>
          </p:nvPr>
        </p:nvSpPr>
        <p:spPr>
          <a:xfrm>
            <a:off x="6375400" y="3941445"/>
            <a:ext cx="4828309" cy="1863725"/>
          </a:xfrm>
          <a:prstGeom prst="rect">
            <a:avLst/>
          </a:prstGeom>
        </p:spPr>
        <p:txBody>
          <a:bodyPr/>
          <a:lstStyle>
            <a:lvl1pPr marL="342900" indent="-342900">
              <a:buFont typeface="Arial" panose="020B0604020202020204" pitchFamily="34" charset="0"/>
              <a:buChar char="•"/>
              <a:defRPr sz="1800" b="0">
                <a:solidFill>
                  <a:schemeClr val="tx1"/>
                </a:solidFill>
              </a:defRPr>
            </a:lvl1pPr>
          </a:lstStyle>
          <a:p>
            <a:pPr lvl="0"/>
            <a:r>
              <a:rPr lang="en-US" dirty="0"/>
              <a:t>Type in message </a:t>
            </a:r>
          </a:p>
          <a:p>
            <a:pPr lvl="0"/>
            <a:r>
              <a:rPr lang="en-US" dirty="0"/>
              <a:t>Type in message </a:t>
            </a:r>
          </a:p>
          <a:p>
            <a:pPr lvl="0"/>
            <a:r>
              <a:rPr lang="en-US" dirty="0"/>
              <a:t>Type in message</a:t>
            </a:r>
          </a:p>
          <a:p>
            <a:pPr lvl="0"/>
            <a:r>
              <a:rPr lang="en-US" dirty="0"/>
              <a:t>Type in message </a:t>
            </a:r>
          </a:p>
        </p:txBody>
      </p:sp>
      <p:sp>
        <p:nvSpPr>
          <p:cNvPr id="13" name="Content Placeholder 2"/>
          <p:cNvSpPr>
            <a:spLocks noGrp="1"/>
          </p:cNvSpPr>
          <p:nvPr>
            <p:ph idx="12" hasCustomPrompt="1"/>
          </p:nvPr>
        </p:nvSpPr>
        <p:spPr>
          <a:xfrm>
            <a:off x="6375400" y="1343819"/>
            <a:ext cx="4828309" cy="438799"/>
          </a:xfrm>
          <a:prstGeom prst="rect">
            <a:avLst/>
          </a:prstGeom>
        </p:spPr>
        <p:txBody>
          <a:bodyPr/>
          <a:lstStyle>
            <a:lvl1pPr>
              <a:defRPr sz="2000" baseline="0"/>
            </a:lvl1pPr>
            <a:lvl2pPr>
              <a:defRPr/>
            </a:lvl2pPr>
          </a:lstStyle>
          <a:p>
            <a:pPr lvl="0"/>
            <a:r>
              <a:rPr lang="en-US" dirty="0"/>
              <a:t>Sample sub-heading </a:t>
            </a:r>
          </a:p>
          <a:p>
            <a:pPr lvl="1"/>
            <a:endParaRPr lang="en-US" dirty="0"/>
          </a:p>
          <a:p>
            <a:pPr lvl="1"/>
            <a:endParaRPr lang="en-US" dirty="0"/>
          </a:p>
        </p:txBody>
      </p:sp>
    </p:spTree>
    <p:extLst>
      <p:ext uri="{BB962C8B-B14F-4D97-AF65-F5344CB8AC3E}">
        <p14:creationId xmlns:p14="http://schemas.microsoft.com/office/powerpoint/2010/main" val="41417563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Standard_picture_lef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hasCustomPrompt="1"/>
          </p:nvPr>
        </p:nvSpPr>
        <p:spPr>
          <a:xfrm>
            <a:off x="0" y="1"/>
            <a:ext cx="2383219" cy="6857999"/>
          </a:xfrm>
          <a:prstGeom prst="rect">
            <a:avLst/>
          </a:prstGeom>
        </p:spPr>
        <p:txBody>
          <a:bodyPr/>
          <a:lstStyle>
            <a:lvl1pPr marL="0" indent="0">
              <a:buFontTx/>
              <a:buNone/>
              <a:defRPr/>
            </a:lvl1pPr>
          </a:lstStyle>
          <a:p>
            <a:r>
              <a:rPr lang="en-US" noProof="0" dirty="0"/>
              <a:t>Click icon to add picture</a:t>
            </a:r>
          </a:p>
        </p:txBody>
      </p:sp>
      <p:sp>
        <p:nvSpPr>
          <p:cNvPr id="2" name="Title 1"/>
          <p:cNvSpPr>
            <a:spLocks noGrp="1"/>
          </p:cNvSpPr>
          <p:nvPr>
            <p:ph type="title" hasCustomPrompt="1"/>
          </p:nvPr>
        </p:nvSpPr>
        <p:spPr>
          <a:xfrm>
            <a:off x="2693891" y="294200"/>
            <a:ext cx="8887371" cy="590400"/>
          </a:xfrm>
        </p:spPr>
        <p:txBody>
          <a:bodyPr/>
          <a:lstStyle>
            <a:lvl1pPr>
              <a:defRPr sz="2399">
                <a:solidFill>
                  <a:schemeClr val="bg1"/>
                </a:solidFill>
              </a:defRPr>
            </a:lvl1pPr>
          </a:lstStyle>
          <a:p>
            <a:r>
              <a:rPr lang="en-US" noProof="0" dirty="0"/>
              <a:t>Click to edit Master title style</a:t>
            </a:r>
          </a:p>
        </p:txBody>
      </p:sp>
      <p:sp>
        <p:nvSpPr>
          <p:cNvPr id="3" name="Content Placeholder 2"/>
          <p:cNvSpPr>
            <a:spLocks noGrp="1"/>
          </p:cNvSpPr>
          <p:nvPr>
            <p:ph idx="1" hasCustomPrompt="1"/>
          </p:nvPr>
        </p:nvSpPr>
        <p:spPr>
          <a:xfrm>
            <a:off x="2693890" y="1137921"/>
            <a:ext cx="2741454" cy="4954904"/>
          </a:xfrm>
          <a:prstGeom prst="rect">
            <a:avLst/>
          </a:prstGeom>
        </p:spPr>
        <p:txBody>
          <a:bodyPr>
            <a:noAutofit/>
          </a:bodyPr>
          <a:lstStyle>
            <a:lvl1pPr marL="0" indent="0">
              <a:buNone/>
              <a:defRPr sz="17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noProof="0"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5724102" y="1137921"/>
            <a:ext cx="2802382" cy="4954904"/>
          </a:xfrm>
          <a:prstGeom prst="rect">
            <a:avLst/>
          </a:prstGeom>
        </p:spPr>
        <p:txBody>
          <a:bodyPr numCol="1">
            <a:noAutofit/>
          </a:bodyPr>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noProof="0" dirty="0"/>
              <a:t>Text</a:t>
            </a:r>
          </a:p>
        </p:txBody>
      </p:sp>
      <p:sp>
        <p:nvSpPr>
          <p:cNvPr id="23" name="Content Placeholder 2">
            <a:extLst>
              <a:ext uri="{FF2B5EF4-FFF2-40B4-BE49-F238E27FC236}">
                <a16:creationId xmlns:a16="http://schemas.microsoft.com/office/drawing/2014/main" id="{6FF4A6F8-D9C6-4FEE-9324-5200D308BB1F}"/>
              </a:ext>
            </a:extLst>
          </p:cNvPr>
          <p:cNvSpPr>
            <a:spLocks noGrp="1"/>
          </p:cNvSpPr>
          <p:nvPr userDrawn="1">
            <p:ph idx="12" hasCustomPrompt="1"/>
          </p:nvPr>
        </p:nvSpPr>
        <p:spPr>
          <a:xfrm>
            <a:off x="8815241" y="1137922"/>
            <a:ext cx="2767159" cy="2796151"/>
          </a:xfrm>
          <a:prstGeom prst="rect">
            <a:avLst/>
          </a:prstGeom>
        </p:spPr>
        <p:txBody>
          <a:bodyPr numCol="1">
            <a:noAutofit/>
          </a:bodyPr>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noProof="0" dirty="0"/>
              <a:t>Text</a:t>
            </a:r>
          </a:p>
        </p:txBody>
      </p:sp>
      <p:sp>
        <p:nvSpPr>
          <p:cNvPr id="19" name="Line 10">
            <a:extLst>
              <a:ext uri="{FF2B5EF4-FFF2-40B4-BE49-F238E27FC236}">
                <a16:creationId xmlns:a16="http://schemas.microsoft.com/office/drawing/2014/main" id="{B63A7CBA-3151-452E-BD2F-D3E65CE1595F}"/>
              </a:ext>
            </a:extLst>
          </p:cNvPr>
          <p:cNvSpPr>
            <a:spLocks noChangeShapeType="1"/>
          </p:cNvSpPr>
          <p:nvPr userDrawn="1"/>
        </p:nvSpPr>
        <p:spPr bwMode="auto">
          <a:xfrm>
            <a:off x="2693891" y="907750"/>
            <a:ext cx="8887371"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4" name="Date Placeholder 3">
            <a:extLst>
              <a:ext uri="{FF2B5EF4-FFF2-40B4-BE49-F238E27FC236}">
                <a16:creationId xmlns:a16="http://schemas.microsoft.com/office/drawing/2014/main" id="{457DDD53-DA5D-4F66-8EAA-913A40461E30}"/>
              </a:ext>
            </a:extLst>
          </p:cNvPr>
          <p:cNvSpPr>
            <a:spLocks noGrp="1"/>
          </p:cNvSpPr>
          <p:nvPr>
            <p:ph type="dt" sz="half" idx="13"/>
          </p:nvPr>
        </p:nvSpPr>
        <p:spPr/>
        <p:txBody>
          <a:bodyPr/>
          <a:lstStyle/>
          <a:p>
            <a:fld id="{45EDD3AE-B338-4746-9433-256015E64401}" type="datetime3">
              <a:rPr lang="en-US" noProof="0" smtClean="0"/>
              <a:t>3 October 2021</a:t>
            </a:fld>
            <a:endParaRPr lang="en-US" noProof="0" dirty="0"/>
          </a:p>
        </p:txBody>
      </p:sp>
      <p:sp>
        <p:nvSpPr>
          <p:cNvPr id="6" name="Footer Placeholder 5">
            <a:extLst>
              <a:ext uri="{FF2B5EF4-FFF2-40B4-BE49-F238E27FC236}">
                <a16:creationId xmlns:a16="http://schemas.microsoft.com/office/drawing/2014/main" id="{89A18168-B280-402E-8310-35BC958D390B}"/>
              </a:ext>
            </a:extLst>
          </p:cNvPr>
          <p:cNvSpPr>
            <a:spLocks noGrp="1"/>
          </p:cNvSpPr>
          <p:nvPr>
            <p:ph type="ftr" sz="quarter" idx="14"/>
          </p:nvPr>
        </p:nvSpPr>
        <p:spPr/>
        <p:txBody>
          <a:bodyPr/>
          <a:lstStyle/>
          <a:p>
            <a:r>
              <a:rPr lang="en-US" noProof="0"/>
              <a:t>EY Partnership with UN-founded EQUALS </a:t>
            </a:r>
            <a:endParaRPr lang="en-US" noProof="0" dirty="0"/>
          </a:p>
        </p:txBody>
      </p:sp>
      <p:sp>
        <p:nvSpPr>
          <p:cNvPr id="7" name="Slide Number Placeholder 6">
            <a:extLst>
              <a:ext uri="{FF2B5EF4-FFF2-40B4-BE49-F238E27FC236}">
                <a16:creationId xmlns:a16="http://schemas.microsoft.com/office/drawing/2014/main" id="{97D562B9-5194-4705-ABBD-89576E2CC7A3}"/>
              </a:ext>
            </a:extLst>
          </p:cNvPr>
          <p:cNvSpPr>
            <a:spLocks noGrp="1"/>
          </p:cNvSpPr>
          <p:nvPr>
            <p:ph type="sldNum" sz="quarter" idx="15"/>
          </p:nvPr>
        </p:nvSpPr>
        <p:spPr/>
        <p:txBody>
          <a:bodyPr/>
          <a:lstStyle/>
          <a:p>
            <a:r>
              <a:rPr lang="en-US" noProof="0" dirty="0"/>
              <a:t>Page </a:t>
            </a:r>
            <a:fld id="{F1BC30E3-FFE5-4B91-AA19-87A149EBB9EE}" type="slidenum">
              <a:rPr lang="en-US" noProof="0" smtClean="0"/>
              <a:pPr/>
              <a:t>‹#›</a:t>
            </a:fld>
            <a:endParaRPr lang="en-US" noProof="0" dirty="0"/>
          </a:p>
        </p:txBody>
      </p:sp>
    </p:spTree>
    <p:extLst>
      <p:ext uri="{BB962C8B-B14F-4D97-AF65-F5344CB8AC3E}">
        <p14:creationId xmlns:p14="http://schemas.microsoft.com/office/powerpoint/2010/main" val="741005671"/>
      </p:ext>
    </p:extLst>
  </p:cSld>
  <p:clrMapOvr>
    <a:masterClrMapping/>
  </p:clrMapOvr>
  <p:extLst>
    <p:ext uri="{DCECCB84-F9BA-43D5-87BE-67443E8EF086}">
      <p15:sldGuideLst xmlns:p15="http://schemas.microsoft.com/office/powerpoint/2012/main">
        <p15:guide id="1" pos="1687">
          <p15:clr>
            <a:srgbClr val="FBAE40"/>
          </p15:clr>
        </p15:guide>
        <p15:guide id="3" pos="3434">
          <p15:clr>
            <a:srgbClr val="FBAE40"/>
          </p15:clr>
        </p15:guide>
        <p15:guide id="4" pos="3593">
          <p15:clr>
            <a:srgbClr val="FBAE40"/>
          </p15:clr>
        </p15:guide>
        <p15:guide id="6" pos="5566">
          <p15:clr>
            <a:srgbClr val="FBAE40"/>
          </p15:clr>
        </p15:guide>
        <p15:guide id="7" pos="538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Quote_left">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8F291EB0-15F5-4E9A-A38B-CE3AC1452E21}"/>
              </a:ext>
            </a:extLst>
          </p:cNvPr>
          <p:cNvSpPr txBox="1">
            <a:spLocks/>
          </p:cNvSpPr>
          <p:nvPr userDrawn="1"/>
        </p:nvSpPr>
        <p:spPr>
          <a:xfrm>
            <a:off x="477102" y="1488927"/>
            <a:ext cx="2337171" cy="858838"/>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1194" noProof="0" dirty="0">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id="{FB5D2AC0-B4F7-4455-9AE0-201966050A6D}"/>
              </a:ext>
            </a:extLst>
          </p:cNvPr>
          <p:cNvSpPr>
            <a:spLocks noGrp="1"/>
          </p:cNvSpPr>
          <p:nvPr>
            <p:ph type="body" sz="quarter" idx="10" hasCustomPrompt="1"/>
          </p:nvPr>
        </p:nvSpPr>
        <p:spPr>
          <a:xfrm>
            <a:off x="609283" y="2526765"/>
            <a:ext cx="5289245" cy="1800000"/>
          </a:xfrm>
          <a:prstGeom prst="rect">
            <a:avLst/>
          </a:prstGeom>
        </p:spPr>
        <p:txBody>
          <a:bodyPr lIns="0" tIns="46800" rIns="90000" bIns="46800">
            <a:noAutofit/>
          </a:bodyPr>
          <a:lstStyle>
            <a:lvl1pPr marL="356438" indent="-356438">
              <a:spcBef>
                <a:spcPts val="0"/>
              </a:spcBef>
              <a:buNone/>
              <a:defRPr lang="en-US" sz="2799" dirty="0" smtClean="0">
                <a:latin typeface="Georgia" panose="02040502050405020303" pitchFamily="18" charset="0"/>
              </a:defRPr>
            </a:lvl1pPr>
          </a:lstStyle>
          <a:p>
            <a:pPr marL="356438" lvl="0" indent="-356438">
              <a:spcBef>
                <a:spcPts val="0"/>
              </a:spcBef>
            </a:pPr>
            <a:r>
              <a:rPr lang="en-US" noProof="0" dirty="0"/>
              <a:t>Click to edit Master title style</a:t>
            </a:r>
            <a:endParaRPr lang="de-DE" noProof="0" dirty="0"/>
          </a:p>
        </p:txBody>
      </p:sp>
      <p:sp>
        <p:nvSpPr>
          <p:cNvPr id="8" name="Text Placeholder 6">
            <a:extLst>
              <a:ext uri="{FF2B5EF4-FFF2-40B4-BE49-F238E27FC236}">
                <a16:creationId xmlns:a16="http://schemas.microsoft.com/office/drawing/2014/main" id="{F1BA83A2-78F0-4F7E-836B-9B4B87820F96}"/>
              </a:ext>
            </a:extLst>
          </p:cNvPr>
          <p:cNvSpPr>
            <a:spLocks noGrp="1"/>
          </p:cNvSpPr>
          <p:nvPr>
            <p:ph type="body" sz="quarter" idx="11" hasCustomPrompt="1"/>
          </p:nvPr>
        </p:nvSpPr>
        <p:spPr>
          <a:xfrm>
            <a:off x="609283" y="4632765"/>
            <a:ext cx="5289245" cy="316838"/>
          </a:xfrm>
          <a:prstGeom prst="rect">
            <a:avLst/>
          </a:prstGeom>
        </p:spPr>
        <p:txBody>
          <a:bodyPr lIns="0" tIns="46800" rIns="90000" bIns="46800">
            <a:noAutofit/>
          </a:bodyPr>
          <a:lstStyle>
            <a:lvl1pPr marL="0" indent="0" algn="l" defTabSz="913943" rtl="0" eaLnBrk="1" latinLnBrk="0" hangingPunct="1">
              <a:spcBef>
                <a:spcPts val="0"/>
              </a:spcBef>
              <a:spcAft>
                <a:spcPts val="600"/>
              </a:spcAft>
              <a:buClr>
                <a:schemeClr val="tx2"/>
              </a:buClr>
              <a:buSzPct val="70000"/>
              <a:buFont typeface="Arial" pitchFamily="34" charset="0"/>
              <a:buNone/>
              <a:defRPr lang="en-US" sz="1599" kern="1200" dirty="0" smtClean="0">
                <a:solidFill>
                  <a:schemeClr val="tx2"/>
                </a:solidFill>
                <a:latin typeface="+mn-lt"/>
                <a:ea typeface="+mn-ea"/>
                <a:cs typeface="+mn-cs"/>
              </a:defRPr>
            </a:lvl1pPr>
            <a:lvl2pPr marL="356438" indent="0">
              <a:buNone/>
              <a:defRPr lang="en-US" sz="1999" smtClean="0">
                <a:latin typeface="+mn-lt"/>
              </a:defRPr>
            </a:lvl2pPr>
            <a:lvl3pPr>
              <a:defRPr lang="en-US" sz="1799" smtClean="0">
                <a:latin typeface="+mn-lt"/>
              </a:defRPr>
            </a:lvl3pPr>
            <a:lvl4pPr>
              <a:defRPr lang="en-US" sz="1599" smtClean="0">
                <a:latin typeface="+mn-lt"/>
              </a:defRPr>
            </a:lvl4pPr>
            <a:lvl5pPr>
              <a:defRPr lang="en-IN" sz="1599">
                <a:latin typeface="+mn-lt"/>
              </a:defRPr>
            </a:lvl5pPr>
          </a:lstStyle>
          <a:p>
            <a:pPr marL="0" lvl="0" indent="0">
              <a:spcBef>
                <a:spcPts val="0"/>
              </a:spcBef>
              <a:buNone/>
            </a:pPr>
            <a:r>
              <a:rPr lang="en-US" noProof="0" dirty="0"/>
              <a:t>Name Surname</a:t>
            </a:r>
          </a:p>
        </p:txBody>
      </p:sp>
      <p:sp>
        <p:nvSpPr>
          <p:cNvPr id="9" name="Text Placeholder 6">
            <a:extLst>
              <a:ext uri="{FF2B5EF4-FFF2-40B4-BE49-F238E27FC236}">
                <a16:creationId xmlns:a16="http://schemas.microsoft.com/office/drawing/2014/main" id="{034CE9DD-CE12-4D9F-8FD6-A2522F36C807}"/>
              </a:ext>
            </a:extLst>
          </p:cNvPr>
          <p:cNvSpPr>
            <a:spLocks noGrp="1"/>
          </p:cNvSpPr>
          <p:nvPr>
            <p:ph type="body" sz="quarter" idx="12" hasCustomPrompt="1"/>
          </p:nvPr>
        </p:nvSpPr>
        <p:spPr>
          <a:xfrm>
            <a:off x="609283" y="4971442"/>
            <a:ext cx="5289245" cy="316838"/>
          </a:xfrm>
          <a:prstGeom prst="rect">
            <a:avLst/>
          </a:prstGeom>
        </p:spPr>
        <p:txBody>
          <a:bodyPr lIns="0" tIns="46800" rIns="90000" bIns="46800">
            <a:noAutofit/>
          </a:bodyPr>
          <a:lstStyle>
            <a:lvl1pPr marL="0" indent="0" algn="l" defTabSz="913943" rtl="0" eaLnBrk="1" latinLnBrk="0" hangingPunct="1">
              <a:spcBef>
                <a:spcPts val="0"/>
              </a:spcBef>
              <a:spcAft>
                <a:spcPts val="600"/>
              </a:spcAft>
              <a:buClr>
                <a:schemeClr val="tx2"/>
              </a:buClr>
              <a:buSzPct val="70000"/>
              <a:buFont typeface="Arial" pitchFamily="34" charset="0"/>
              <a:buNone/>
              <a:defRPr lang="en-US" sz="1599" kern="1200" dirty="0" smtClean="0">
                <a:solidFill>
                  <a:schemeClr val="bg1"/>
                </a:solidFill>
                <a:latin typeface="+mn-lt"/>
                <a:ea typeface="+mn-ea"/>
                <a:cs typeface="+mn-cs"/>
              </a:defRPr>
            </a:lvl1pPr>
            <a:lvl2pPr marL="356438" indent="0">
              <a:buNone/>
              <a:defRPr lang="en-US" sz="1999" smtClean="0">
                <a:latin typeface="+mn-lt"/>
              </a:defRPr>
            </a:lvl2pPr>
            <a:lvl3pPr>
              <a:defRPr lang="en-US" sz="1799" smtClean="0">
                <a:latin typeface="+mn-lt"/>
              </a:defRPr>
            </a:lvl3pPr>
            <a:lvl4pPr>
              <a:defRPr lang="en-US" sz="1599" smtClean="0">
                <a:latin typeface="+mn-lt"/>
              </a:defRPr>
            </a:lvl4pPr>
            <a:lvl5pPr>
              <a:defRPr lang="en-IN" sz="1599">
                <a:latin typeface="+mn-lt"/>
              </a:defRPr>
            </a:lvl5pPr>
          </a:lstStyle>
          <a:p>
            <a:pPr marL="0" lvl="0" indent="0">
              <a:spcBef>
                <a:spcPts val="0"/>
              </a:spcBef>
              <a:buNone/>
            </a:pPr>
            <a:r>
              <a:rPr lang="en-US" noProof="0" dirty="0"/>
              <a:t>Job Title</a:t>
            </a:r>
          </a:p>
        </p:txBody>
      </p:sp>
    </p:spTree>
    <p:extLst>
      <p:ext uri="{BB962C8B-B14F-4D97-AF65-F5344CB8AC3E}">
        <p14:creationId xmlns:p14="http://schemas.microsoft.com/office/powerpoint/2010/main" val="36218282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Quote_centered">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E28D7EA5-A532-4D8B-9984-8F3D1FEA98DB}"/>
              </a:ext>
            </a:extLst>
          </p:cNvPr>
          <p:cNvSpPr>
            <a:spLocks noGrp="1"/>
          </p:cNvSpPr>
          <p:nvPr>
            <p:ph type="body" sz="quarter" idx="10" hasCustomPrompt="1"/>
          </p:nvPr>
        </p:nvSpPr>
        <p:spPr>
          <a:xfrm>
            <a:off x="2281563" y="2060235"/>
            <a:ext cx="7628875" cy="3025522"/>
          </a:xfrm>
          <a:prstGeom prst="rect">
            <a:avLst/>
          </a:prstGeom>
        </p:spPr>
        <p:txBody>
          <a:bodyPr lIns="0" tIns="0" rIns="0" bIns="0">
            <a:noAutofit/>
          </a:bodyPr>
          <a:lstStyle>
            <a:lvl1pPr marL="356438" indent="-356438" algn="ctr">
              <a:spcBef>
                <a:spcPts val="0"/>
              </a:spcBef>
              <a:spcAft>
                <a:spcPts val="0"/>
              </a:spcAft>
              <a:buNone/>
              <a:defRPr lang="en-US" sz="2799" dirty="0" smtClean="0">
                <a:latin typeface="Georgia" panose="02040502050405020303" pitchFamily="18" charset="0"/>
              </a:defRPr>
            </a:lvl1pPr>
          </a:lstStyle>
          <a:p>
            <a:pPr marL="356438" lvl="0" indent="-356438" algn="ctr">
              <a:spcBef>
                <a:spcPts val="0"/>
              </a:spcBef>
            </a:pPr>
            <a:r>
              <a:rPr lang="en-US" noProof="0" dirty="0"/>
              <a:t>Click to edit Master title style</a:t>
            </a:r>
            <a:endParaRPr lang="de-DE" noProof="0" dirty="0"/>
          </a:p>
        </p:txBody>
      </p:sp>
      <p:sp>
        <p:nvSpPr>
          <p:cNvPr id="5" name="Text Placeholder 6">
            <a:extLst>
              <a:ext uri="{FF2B5EF4-FFF2-40B4-BE49-F238E27FC236}">
                <a16:creationId xmlns:a16="http://schemas.microsoft.com/office/drawing/2014/main" id="{9F9B9C3C-16F2-40B2-A460-0480520ECF89}"/>
              </a:ext>
            </a:extLst>
          </p:cNvPr>
          <p:cNvSpPr>
            <a:spLocks noGrp="1"/>
          </p:cNvSpPr>
          <p:nvPr>
            <p:ph type="body" sz="quarter" idx="11" hasCustomPrompt="1"/>
          </p:nvPr>
        </p:nvSpPr>
        <p:spPr>
          <a:xfrm>
            <a:off x="2281563" y="5445367"/>
            <a:ext cx="7628875" cy="316838"/>
          </a:xfrm>
          <a:prstGeom prst="rect">
            <a:avLst/>
          </a:prstGeom>
        </p:spPr>
        <p:txBody>
          <a:bodyPr lIns="0" tIns="0" rIns="0" bIns="0" anchor="ctr">
            <a:noAutofit/>
          </a:bodyPr>
          <a:lstStyle>
            <a:lvl1pPr marL="0" indent="0" algn="ctr">
              <a:spcAft>
                <a:spcPts val="0"/>
              </a:spcAft>
              <a:buNone/>
              <a:defRPr lang="en-US" sz="1599" dirty="0" smtClean="0">
                <a:solidFill>
                  <a:srgbClr val="FFE600"/>
                </a:solidFill>
                <a:latin typeface="+mn-lt"/>
              </a:defRPr>
            </a:lvl1pPr>
          </a:lstStyle>
          <a:p>
            <a:pPr marL="356438" lvl="0" indent="-356438" algn="ctr">
              <a:spcBef>
                <a:spcPts val="0"/>
              </a:spcBef>
              <a:spcAft>
                <a:spcPts val="600"/>
              </a:spcAft>
            </a:pPr>
            <a:r>
              <a:rPr lang="en-US" noProof="0" dirty="0"/>
              <a:t>Name Surname</a:t>
            </a:r>
          </a:p>
        </p:txBody>
      </p:sp>
      <p:sp>
        <p:nvSpPr>
          <p:cNvPr id="6" name="Text Placeholder 6">
            <a:extLst>
              <a:ext uri="{FF2B5EF4-FFF2-40B4-BE49-F238E27FC236}">
                <a16:creationId xmlns:a16="http://schemas.microsoft.com/office/drawing/2014/main" id="{8E04541C-CC5D-4455-8271-73223AE0A881}"/>
              </a:ext>
            </a:extLst>
          </p:cNvPr>
          <p:cNvSpPr>
            <a:spLocks noGrp="1"/>
          </p:cNvSpPr>
          <p:nvPr>
            <p:ph type="body" sz="quarter" idx="12" hasCustomPrompt="1"/>
          </p:nvPr>
        </p:nvSpPr>
        <p:spPr>
          <a:xfrm>
            <a:off x="2281563" y="5780617"/>
            <a:ext cx="7628875" cy="316838"/>
          </a:xfrm>
          <a:prstGeom prst="rect">
            <a:avLst/>
          </a:prstGeom>
        </p:spPr>
        <p:txBody>
          <a:bodyPr vert="horz" lIns="0" tIns="0" rIns="0" bIns="0" rtlCol="0" anchor="ctr" anchorCtr="0">
            <a:noAutofit/>
          </a:bodyPr>
          <a:lstStyle>
            <a:lvl1pPr marL="0" indent="0" algn="ctr">
              <a:spcAft>
                <a:spcPts val="0"/>
              </a:spcAft>
              <a:buNone/>
              <a:defRPr lang="en-US" sz="1599" dirty="0" smtClean="0">
                <a:latin typeface="+mn-lt"/>
              </a:defRPr>
            </a:lvl1pPr>
          </a:lstStyle>
          <a:p>
            <a:pPr marL="356438" lvl="0" indent="-356438" algn="ctr">
              <a:spcBef>
                <a:spcPts val="0"/>
              </a:spcBef>
              <a:spcAft>
                <a:spcPts val="600"/>
              </a:spcAft>
            </a:pPr>
            <a:r>
              <a:rPr lang="en-US" noProof="0" dirty="0"/>
              <a:t>Job Title</a:t>
            </a:r>
          </a:p>
        </p:txBody>
      </p:sp>
      <p:sp>
        <p:nvSpPr>
          <p:cNvPr id="9" name="Text Placeholder 11">
            <a:extLst>
              <a:ext uri="{FF2B5EF4-FFF2-40B4-BE49-F238E27FC236}">
                <a16:creationId xmlns:a16="http://schemas.microsoft.com/office/drawing/2014/main" id="{FBD672D3-B116-471A-8511-D80D5D920D93}"/>
              </a:ext>
            </a:extLst>
          </p:cNvPr>
          <p:cNvSpPr txBox="1">
            <a:spLocks/>
          </p:cNvSpPr>
          <p:nvPr userDrawn="1"/>
        </p:nvSpPr>
        <p:spPr>
          <a:xfrm>
            <a:off x="4927415" y="979788"/>
            <a:ext cx="2337171" cy="882687"/>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1194" noProof="0" dirty="0">
                <a:solidFill>
                  <a:schemeClr val="tx2"/>
                </a:solidFill>
                <a:latin typeface="Georgia" panose="02040502050405020303" pitchFamily="18" charset="0"/>
              </a:rPr>
              <a:t>“ </a:t>
            </a:r>
          </a:p>
        </p:txBody>
      </p:sp>
    </p:spTree>
    <p:extLst>
      <p:ext uri="{BB962C8B-B14F-4D97-AF65-F5344CB8AC3E}">
        <p14:creationId xmlns:p14="http://schemas.microsoft.com/office/powerpoint/2010/main" val="12304102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Key_statemen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EDF149-816A-4257-A64D-E23E91A5063C}"/>
              </a:ext>
            </a:extLst>
          </p:cNvPr>
          <p:cNvSpPr>
            <a:spLocks noGrp="1"/>
          </p:cNvSpPr>
          <p:nvPr>
            <p:ph type="dt" sz="half" idx="10"/>
          </p:nvPr>
        </p:nvSpPr>
        <p:spPr/>
        <p:txBody>
          <a:bodyPr/>
          <a:lstStyle/>
          <a:p>
            <a:fld id="{EFA09DEC-542F-4D03-A204-1B71083538D2}" type="datetime3">
              <a:rPr lang="en-US" noProof="0" smtClean="0"/>
              <a:t>3 October 2021</a:t>
            </a:fld>
            <a:endParaRPr lang="en-US" noProof="0" dirty="0"/>
          </a:p>
        </p:txBody>
      </p:sp>
      <p:sp>
        <p:nvSpPr>
          <p:cNvPr id="4" name="Footer Placeholder 3">
            <a:extLst>
              <a:ext uri="{FF2B5EF4-FFF2-40B4-BE49-F238E27FC236}">
                <a16:creationId xmlns:a16="http://schemas.microsoft.com/office/drawing/2014/main" id="{4678256F-B716-4FA1-B0CC-85D20C72FCE5}"/>
              </a:ext>
            </a:extLst>
          </p:cNvPr>
          <p:cNvSpPr>
            <a:spLocks noGrp="1"/>
          </p:cNvSpPr>
          <p:nvPr>
            <p:ph type="ftr" sz="quarter" idx="11"/>
          </p:nvPr>
        </p:nvSpPr>
        <p:spPr/>
        <p:txBody>
          <a:bodyPr/>
          <a:lstStyle/>
          <a:p>
            <a:r>
              <a:rPr lang="en-US" noProof="0"/>
              <a:t>EY Partnership with UN-founded EQUALS </a:t>
            </a:r>
            <a:endParaRPr lang="en-US" noProof="0" dirty="0"/>
          </a:p>
        </p:txBody>
      </p:sp>
      <p:sp>
        <p:nvSpPr>
          <p:cNvPr id="5" name="Slide Number Placeholder 4">
            <a:extLst>
              <a:ext uri="{FF2B5EF4-FFF2-40B4-BE49-F238E27FC236}">
                <a16:creationId xmlns:a16="http://schemas.microsoft.com/office/drawing/2014/main" id="{32344F6A-D6D0-4CE3-8495-873C004D38DC}"/>
              </a:ext>
            </a:extLst>
          </p:cNvPr>
          <p:cNvSpPr>
            <a:spLocks noGrp="1"/>
          </p:cNvSpPr>
          <p:nvPr>
            <p:ph type="sldNum" sz="quarter" idx="12"/>
          </p:nvPr>
        </p:nvSpPr>
        <p:spPr/>
        <p:txBody>
          <a:bodyPr/>
          <a:lstStyle/>
          <a:p>
            <a:r>
              <a:rPr lang="en-US" noProof="0" dirty="0"/>
              <a:t>Page </a:t>
            </a:r>
            <a:fld id="{F1BC30E3-FFE5-4B91-AA19-87A149EBB9EE}" type="slidenum">
              <a:rPr lang="en-US" noProof="0" smtClean="0"/>
              <a:pPr/>
              <a:t>‹#›</a:t>
            </a:fld>
            <a:endParaRPr lang="en-US" noProof="0" dirty="0"/>
          </a:p>
        </p:txBody>
      </p:sp>
      <p:sp>
        <p:nvSpPr>
          <p:cNvPr id="13" name="Textplatzhalter 12"/>
          <p:cNvSpPr>
            <a:spLocks noGrp="1"/>
          </p:cNvSpPr>
          <p:nvPr>
            <p:ph type="body" sz="quarter" idx="15" hasCustomPrompt="1"/>
          </p:nvPr>
        </p:nvSpPr>
        <p:spPr>
          <a:xfrm>
            <a:off x="1256646" y="2469061"/>
            <a:ext cx="9678709" cy="784225"/>
          </a:xfrm>
          <a:prstGeom prst="rect">
            <a:avLst/>
          </a:prstGeom>
        </p:spPr>
        <p:txBody>
          <a:bodyPr anchor="b">
            <a:noAutofit/>
          </a:bodyPr>
          <a:lstStyle>
            <a:lvl1pPr marL="0" indent="0" algn="ctr">
              <a:spcBef>
                <a:spcPts val="0"/>
              </a:spcBef>
              <a:buNone/>
              <a:defRPr sz="3198"/>
            </a:lvl1pPr>
            <a:lvl2pPr>
              <a:defRPr sz="3198"/>
            </a:lvl2pPr>
            <a:lvl3pPr>
              <a:defRPr sz="3198"/>
            </a:lvl3pPr>
            <a:lvl4pPr>
              <a:defRPr sz="3198"/>
            </a:lvl4pPr>
            <a:lvl5pPr>
              <a:defRPr sz="3198"/>
            </a:lvl5pPr>
          </a:lstStyle>
          <a:p>
            <a:pPr lvl="0"/>
            <a:r>
              <a:rPr lang="en-US" noProof="0" dirty="0"/>
              <a:t>Statement 32pt, EY Interstate Light</a:t>
            </a:r>
          </a:p>
        </p:txBody>
      </p:sp>
      <p:sp>
        <p:nvSpPr>
          <p:cNvPr id="15" name="Textplatzhalter 14"/>
          <p:cNvSpPr>
            <a:spLocks noGrp="1"/>
          </p:cNvSpPr>
          <p:nvPr>
            <p:ph type="body" sz="quarter" idx="16" hasCustomPrompt="1"/>
          </p:nvPr>
        </p:nvSpPr>
        <p:spPr>
          <a:xfrm>
            <a:off x="3109881" y="3605395"/>
            <a:ext cx="5972239" cy="1411287"/>
          </a:xfrm>
          <a:prstGeom prst="rect">
            <a:avLst/>
          </a:prstGeom>
        </p:spPr>
        <p:txBody>
          <a:bodyPr>
            <a:noAutofit/>
          </a:bodyPr>
          <a:lstStyle>
            <a:lvl1pPr marL="0" indent="0" algn="ctr">
              <a:spcBef>
                <a:spcPts val="0"/>
              </a:spcBef>
              <a:buFontTx/>
              <a:buNone/>
              <a:defRPr sz="1799"/>
            </a:lvl1pPr>
            <a:lvl2pPr marL="357008" indent="0" algn="ctr">
              <a:buFontTx/>
              <a:buNone/>
              <a:defRPr/>
            </a:lvl2pPr>
            <a:lvl3pPr marL="685457" indent="0" algn="ctr">
              <a:buFontTx/>
              <a:buNone/>
              <a:defRPr/>
            </a:lvl3pPr>
            <a:lvl4pPr marL="972651" indent="0" algn="ctr">
              <a:buFontTx/>
              <a:buNone/>
              <a:defRPr/>
            </a:lvl4pPr>
            <a:lvl5pPr marL="1425751" indent="0" algn="ctr">
              <a:buFontTx/>
              <a:buNone/>
              <a:defRPr/>
            </a:lvl5pPr>
          </a:lstStyle>
          <a:p>
            <a:pPr lvl="0"/>
            <a:r>
              <a:rPr lang="en-US" noProof="0" dirty="0"/>
              <a:t>Description 18pt, </a:t>
            </a:r>
            <a:r>
              <a:rPr lang="en-US" noProof="0" dirty="0" err="1"/>
              <a:t>EYInterstate</a:t>
            </a:r>
            <a:r>
              <a:rPr lang="en-US" noProof="0" dirty="0"/>
              <a:t> Light ipsum dolor sit </a:t>
            </a:r>
            <a:br>
              <a:rPr lang="en-US" noProof="0" dirty="0"/>
            </a:br>
            <a:r>
              <a:rPr lang="en-US" noProof="0" dirty="0" err="1"/>
              <a:t>amet</a:t>
            </a:r>
            <a:r>
              <a:rPr lang="en-US" noProof="0" dirty="0"/>
              <a:t>, </a:t>
            </a:r>
            <a:r>
              <a:rPr lang="en-US" noProof="0" dirty="0" err="1"/>
              <a:t>quas</a:t>
            </a:r>
            <a:r>
              <a:rPr lang="en-US" noProof="0" dirty="0"/>
              <a:t> </a:t>
            </a:r>
            <a:r>
              <a:rPr lang="en-US" noProof="0" dirty="0" err="1"/>
              <a:t>nostru</a:t>
            </a:r>
            <a:r>
              <a:rPr lang="en-US" noProof="0" dirty="0"/>
              <a:t> </a:t>
            </a:r>
            <a:r>
              <a:rPr lang="en-US" noProof="0" dirty="0" err="1"/>
              <a:t>xgfc</a:t>
            </a:r>
            <a:r>
              <a:rPr lang="en-US" noProof="0" dirty="0"/>
              <a:t> </a:t>
            </a:r>
            <a:r>
              <a:rPr lang="en-US" noProof="0" dirty="0" err="1"/>
              <a:t>laoreet</a:t>
            </a:r>
            <a:r>
              <a:rPr lang="en-US" noProof="0" dirty="0"/>
              <a:t> per.</a:t>
            </a:r>
          </a:p>
        </p:txBody>
      </p:sp>
    </p:spTree>
    <p:extLst>
      <p:ext uri="{BB962C8B-B14F-4D97-AF65-F5344CB8AC3E}">
        <p14:creationId xmlns:p14="http://schemas.microsoft.com/office/powerpoint/2010/main" val="24098726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9_Two_columns_no_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94200"/>
            <a:ext cx="10972800" cy="590880"/>
          </a:xfrm>
        </p:spPr>
        <p:txBody>
          <a:bodyPr/>
          <a:lstStyle>
            <a:lvl1pPr>
              <a:defRPr>
                <a:solidFill>
                  <a:schemeClr val="bg1"/>
                </a:solidFill>
              </a:defRPr>
            </a:lvl1pPr>
          </a:lstStyle>
          <a:p>
            <a:r>
              <a:rPr lang="en-US" noProof="0" dirty="0"/>
              <a:t>Click to edit Master title style</a:t>
            </a:r>
          </a:p>
        </p:txBody>
      </p:sp>
      <p:sp>
        <p:nvSpPr>
          <p:cNvPr id="3" name="Content Placeholder 2"/>
          <p:cNvSpPr>
            <a:spLocks noGrp="1"/>
          </p:cNvSpPr>
          <p:nvPr>
            <p:ph sz="half" idx="1" hasCustomPrompt="1"/>
          </p:nvPr>
        </p:nvSpPr>
        <p:spPr>
          <a:xfrm>
            <a:off x="609601" y="1137919"/>
            <a:ext cx="5384800" cy="4954906"/>
          </a:xfrm>
          <a:prstGeom prst="rect">
            <a:avLst/>
          </a:prstGeom>
        </p:spPr>
        <p:txBody>
          <a:bodyPr vert="horz" lIns="0" tIns="0" rIns="0" bIns="0" rtlCol="0">
            <a:noAutofit/>
          </a:bodyPr>
          <a:lstStyle>
            <a:lvl1pPr marL="0" marR="0" indent="0" algn="l" defTabSz="913943" rtl="0" eaLnBrk="1" fontAlgn="auto" latinLnBrk="0" hangingPunct="1">
              <a:lnSpc>
                <a:spcPct val="100000"/>
              </a:lnSpc>
              <a:spcBef>
                <a:spcPts val="0"/>
              </a:spcBef>
              <a:spcAft>
                <a:spcPts val="600"/>
              </a:spcAft>
              <a:buClr>
                <a:srgbClr val="FFE600"/>
              </a:buClr>
              <a:buSzPct val="70000"/>
              <a:buFont typeface="Arial" pitchFamily="34" charset="0"/>
              <a:buNone/>
              <a:tabLst/>
              <a:defRPr lang="en-US" noProof="0"/>
            </a:lvl1pPr>
            <a:lvl2pPr marL="271327" marR="0" indent="-271327"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lang="en-US" noProof="0"/>
            </a:lvl2pPr>
            <a:lvl3pPr marL="510919" marR="0" indent="-233246"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lang="en-US" noProof="0"/>
            </a:lvl3pPr>
            <a:lvl4pPr marL="745752" marR="0" indent="-231659"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lang="en-US" noProof="0"/>
            </a:lvl4pPr>
            <a:lvl5pPr marL="944091" marR="0" indent="-201512"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a:lvl5pPr>
          </a:lstStyle>
          <a:p>
            <a:pPr marL="0" marR="0" lvl="0" indent="0" algn="l" defTabSz="913943" rtl="0" eaLnBrk="1" fontAlgn="auto" latinLnBrk="0" hangingPunct="1">
              <a:lnSpc>
                <a:spcPct val="100000"/>
              </a:lnSpc>
              <a:spcBef>
                <a:spcPts val="0"/>
              </a:spcBef>
              <a:spcAft>
                <a:spcPts val="600"/>
              </a:spcAft>
              <a:buClr>
                <a:srgbClr val="FFE600"/>
              </a:buClr>
              <a:buSzPct val="70000"/>
              <a:buFont typeface="Arial" pitchFamily="34" charset="0"/>
              <a:buNone/>
              <a:tabLst/>
              <a:defRPr/>
            </a:pPr>
            <a:r>
              <a:rPr kumimoji="0" lang="en-US" sz="1999"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Click to edit Master text styles</a:t>
            </a:r>
          </a:p>
          <a:p>
            <a:pPr marL="271327" marR="0" lvl="1" indent="-271327"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a:pPr>
            <a:r>
              <a:rPr kumimoji="0" lang="en-US" sz="1999"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Second level</a:t>
            </a:r>
          </a:p>
          <a:p>
            <a:pPr marL="510919" marR="0" lvl="2" indent="-233246"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a:pPr>
            <a:r>
              <a:rPr kumimoji="0" lang="en-US" sz="1799"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Third level</a:t>
            </a:r>
          </a:p>
          <a:p>
            <a:pPr marL="745752" marR="0" lvl="3" indent="-231659"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a:pPr>
            <a:r>
              <a:rPr kumimoji="0" lang="en-US" sz="1599"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Fourth level</a:t>
            </a:r>
          </a:p>
          <a:p>
            <a:pPr marL="944091" marR="0" lvl="4" indent="-201512"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a:pPr>
            <a:r>
              <a:rPr kumimoji="0" lang="en-US" sz="1399"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Text</a:t>
            </a:r>
          </a:p>
        </p:txBody>
      </p:sp>
      <p:sp>
        <p:nvSpPr>
          <p:cNvPr id="4" name="Content Placeholder 3"/>
          <p:cNvSpPr>
            <a:spLocks noGrp="1"/>
          </p:cNvSpPr>
          <p:nvPr>
            <p:ph sz="half" idx="2" hasCustomPrompt="1"/>
          </p:nvPr>
        </p:nvSpPr>
        <p:spPr>
          <a:xfrm>
            <a:off x="6197601" y="1137919"/>
            <a:ext cx="5384800" cy="4954906"/>
          </a:xfrm>
          <a:prstGeom prst="rect">
            <a:avLst/>
          </a:prstGeom>
        </p:spPr>
        <p:txBody>
          <a:bodyPr vert="horz" lIns="0" tIns="0" rIns="0" bIns="0" rtlCol="0">
            <a:noAutofit/>
          </a:bodyPr>
          <a:lstStyle>
            <a:lvl1pPr marL="0" marR="0" indent="0" algn="l" defTabSz="913943" rtl="0" eaLnBrk="1" fontAlgn="auto" latinLnBrk="0" hangingPunct="1">
              <a:lnSpc>
                <a:spcPct val="100000"/>
              </a:lnSpc>
              <a:spcBef>
                <a:spcPts val="0"/>
              </a:spcBef>
              <a:spcAft>
                <a:spcPts val="600"/>
              </a:spcAft>
              <a:buClr>
                <a:srgbClr val="FFE600"/>
              </a:buClr>
              <a:buSzPct val="70000"/>
              <a:buFont typeface="Arial" pitchFamily="34" charset="0"/>
              <a:buNone/>
              <a:tabLst/>
              <a:defRPr lang="en-US" noProof="0"/>
            </a:lvl1pPr>
            <a:lvl2pPr marL="271327" marR="0" indent="-271327"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lang="en-US" noProof="0"/>
            </a:lvl2pPr>
            <a:lvl3pPr marL="510919" marR="0" indent="-233246"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lang="en-US" noProof="0"/>
            </a:lvl3pPr>
            <a:lvl4pPr marL="745752" marR="0" indent="-231659"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lang="en-US" noProof="0"/>
            </a:lvl4pPr>
            <a:lvl5pPr marL="944091" marR="0" indent="-201512"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a:lvl5pPr>
          </a:lstStyle>
          <a:p>
            <a:pPr marL="0" marR="0" lvl="0" indent="0" algn="l" defTabSz="913943" rtl="0" eaLnBrk="1" fontAlgn="auto" latinLnBrk="0" hangingPunct="1">
              <a:lnSpc>
                <a:spcPct val="100000"/>
              </a:lnSpc>
              <a:spcBef>
                <a:spcPts val="0"/>
              </a:spcBef>
              <a:spcAft>
                <a:spcPts val="600"/>
              </a:spcAft>
              <a:buClr>
                <a:srgbClr val="FFE600"/>
              </a:buClr>
              <a:buSzPct val="70000"/>
              <a:buFont typeface="Arial" pitchFamily="34" charset="0"/>
              <a:buNone/>
              <a:tabLst/>
              <a:defRPr/>
            </a:pPr>
            <a:r>
              <a:rPr kumimoji="0" lang="en-US" sz="1999"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Click to edit Master text styles</a:t>
            </a:r>
          </a:p>
          <a:p>
            <a:pPr marL="271327" marR="0" lvl="1" indent="-271327"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a:pPr>
            <a:r>
              <a:rPr kumimoji="0" lang="en-US" sz="1999"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Second level</a:t>
            </a:r>
          </a:p>
          <a:p>
            <a:pPr marL="510919" marR="0" lvl="2" indent="-233246"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a:pPr>
            <a:r>
              <a:rPr kumimoji="0" lang="en-US" sz="1799"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Third level</a:t>
            </a:r>
          </a:p>
          <a:p>
            <a:pPr marL="745752" marR="0" lvl="3" indent="-231659"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a:pPr>
            <a:r>
              <a:rPr kumimoji="0" lang="en-US" sz="1599"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Fourth level</a:t>
            </a:r>
          </a:p>
          <a:p>
            <a:pPr marL="944091" marR="0" lvl="4" indent="-201512"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a:pPr>
            <a:r>
              <a:rPr kumimoji="0" lang="en-US" sz="1399"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Text</a:t>
            </a:r>
          </a:p>
        </p:txBody>
      </p:sp>
      <p:sp>
        <p:nvSpPr>
          <p:cNvPr id="10" name="Line 10">
            <a:extLst>
              <a:ext uri="{FF2B5EF4-FFF2-40B4-BE49-F238E27FC236}">
                <a16:creationId xmlns:a16="http://schemas.microsoft.com/office/drawing/2014/main" id="{9B070B28-7AAC-47E5-9EB5-96B8B8B88057}"/>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5" name="Date Placeholder 4">
            <a:extLst>
              <a:ext uri="{FF2B5EF4-FFF2-40B4-BE49-F238E27FC236}">
                <a16:creationId xmlns:a16="http://schemas.microsoft.com/office/drawing/2014/main" id="{B20B9B26-E95B-4DC1-A613-4C0C0933C72B}"/>
              </a:ext>
            </a:extLst>
          </p:cNvPr>
          <p:cNvSpPr>
            <a:spLocks noGrp="1"/>
          </p:cNvSpPr>
          <p:nvPr>
            <p:ph type="dt" sz="half" idx="10"/>
          </p:nvPr>
        </p:nvSpPr>
        <p:spPr/>
        <p:txBody>
          <a:bodyPr/>
          <a:lstStyle/>
          <a:p>
            <a:fld id="{9655ABAA-B369-4F7D-BA89-DA9FB569DED7}" type="datetime3">
              <a:rPr lang="en-US" noProof="0" smtClean="0"/>
              <a:t>3 October 2021</a:t>
            </a:fld>
            <a:endParaRPr lang="en-US" noProof="0" dirty="0"/>
          </a:p>
        </p:txBody>
      </p:sp>
      <p:sp>
        <p:nvSpPr>
          <p:cNvPr id="6" name="Footer Placeholder 5">
            <a:extLst>
              <a:ext uri="{FF2B5EF4-FFF2-40B4-BE49-F238E27FC236}">
                <a16:creationId xmlns:a16="http://schemas.microsoft.com/office/drawing/2014/main" id="{ED7373D8-2AB5-4625-822C-B1F2B5CDC39C}"/>
              </a:ext>
            </a:extLst>
          </p:cNvPr>
          <p:cNvSpPr>
            <a:spLocks noGrp="1"/>
          </p:cNvSpPr>
          <p:nvPr>
            <p:ph type="ftr" sz="quarter" idx="11"/>
          </p:nvPr>
        </p:nvSpPr>
        <p:spPr/>
        <p:txBody>
          <a:bodyPr/>
          <a:lstStyle/>
          <a:p>
            <a:r>
              <a:rPr lang="en-US" noProof="0"/>
              <a:t>EY Partnership with UN-founded EQUALS </a:t>
            </a:r>
            <a:endParaRPr lang="en-US" noProof="0" dirty="0"/>
          </a:p>
        </p:txBody>
      </p:sp>
      <p:sp>
        <p:nvSpPr>
          <p:cNvPr id="7" name="Slide Number Placeholder 6">
            <a:extLst>
              <a:ext uri="{FF2B5EF4-FFF2-40B4-BE49-F238E27FC236}">
                <a16:creationId xmlns:a16="http://schemas.microsoft.com/office/drawing/2014/main" id="{E76E3B4B-D68B-4AFA-A20D-2ECE69120F7E}"/>
              </a:ext>
            </a:extLst>
          </p:cNvPr>
          <p:cNvSpPr>
            <a:spLocks noGrp="1"/>
          </p:cNvSpPr>
          <p:nvPr>
            <p:ph type="sldNum" sz="quarter" idx="12"/>
          </p:nvPr>
        </p:nvSpPr>
        <p:spPr/>
        <p:txBody>
          <a:bodyPr/>
          <a:lstStyle/>
          <a:p>
            <a:r>
              <a:rPr lang="en-US" noProof="0" dirty="0"/>
              <a:t>Page </a:t>
            </a:r>
            <a:fld id="{F1BC30E3-FFE5-4B91-AA19-87A149EBB9EE}" type="slidenum">
              <a:rPr lang="en-US" noProof="0" smtClean="0"/>
              <a:pPr/>
              <a:t>‹#›</a:t>
            </a:fld>
            <a:endParaRPr lang="en-US" noProof="0" dirty="0"/>
          </a:p>
        </p:txBody>
      </p:sp>
    </p:spTree>
    <p:extLst>
      <p:ext uri="{BB962C8B-B14F-4D97-AF65-F5344CB8AC3E}">
        <p14:creationId xmlns:p14="http://schemas.microsoft.com/office/powerpoint/2010/main" val="571181704"/>
      </p:ext>
    </p:extLst>
  </p:cSld>
  <p:clrMapOvr>
    <a:masterClrMapping/>
  </p:clrMapOvr>
  <p:extLst>
    <p:ext uri="{DCECCB84-F9BA-43D5-87BE-67443E8EF086}">
      <p15:sldGuideLst xmlns:p15="http://schemas.microsoft.com/office/powerpoint/2012/main">
        <p15:guide id="1" pos="3774">
          <p15:clr>
            <a:srgbClr val="FBAE40"/>
          </p15:clr>
        </p15:guide>
        <p15:guide id="2" pos="391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wo_columns_with_heading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12329" y="1869440"/>
            <a:ext cx="5390400" cy="4223385"/>
          </a:xfrm>
          <a:prstGeom prst="rect">
            <a:avLst/>
          </a:prstGeom>
        </p:spPr>
        <p:txBody>
          <a:bodyPr vert="horz" lIns="0" tIns="0" rIns="0" bIns="0" rtlCol="0">
            <a:noAutofit/>
          </a:bodyPr>
          <a:lstStyle>
            <a:lvl1pPr marL="0" marR="0" indent="0" algn="l" defTabSz="913943" rtl="0" eaLnBrk="1" fontAlgn="auto" latinLnBrk="0" hangingPunct="1">
              <a:lnSpc>
                <a:spcPct val="100000"/>
              </a:lnSpc>
              <a:spcBef>
                <a:spcPts val="0"/>
              </a:spcBef>
              <a:spcAft>
                <a:spcPts val="600"/>
              </a:spcAft>
              <a:buClr>
                <a:srgbClr val="FFE600"/>
              </a:buClr>
              <a:buSzPct val="70000"/>
              <a:buFont typeface="Arial" pitchFamily="34" charset="0"/>
              <a:buNone/>
              <a:tabLst/>
              <a:defRPr lang="en-US" noProof="0"/>
            </a:lvl1pPr>
            <a:lvl2pPr marL="271327" marR="0" indent="-271327"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lang="en-US" noProof="0"/>
            </a:lvl2pPr>
            <a:lvl3pPr marL="510919" marR="0" indent="-233246"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lang="en-US" noProof="0"/>
            </a:lvl3pPr>
            <a:lvl4pPr marL="745752" marR="0" indent="-231659"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lang="en-US" noProof="0"/>
            </a:lvl4pPr>
            <a:lvl5pPr marL="944091" marR="0" indent="-201512"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a:lvl5pPr>
          </a:lstStyle>
          <a:p>
            <a:pPr marL="0" marR="0" lvl="0" indent="0" algn="l" defTabSz="913943" rtl="0" eaLnBrk="1" fontAlgn="auto" latinLnBrk="0" hangingPunct="1">
              <a:lnSpc>
                <a:spcPct val="100000"/>
              </a:lnSpc>
              <a:spcBef>
                <a:spcPts val="0"/>
              </a:spcBef>
              <a:spcAft>
                <a:spcPts val="600"/>
              </a:spcAft>
              <a:buClr>
                <a:srgbClr val="FFE600"/>
              </a:buClr>
              <a:buSzPct val="70000"/>
              <a:buFont typeface="Arial" pitchFamily="34" charset="0"/>
              <a:buNone/>
              <a:tabLst/>
              <a:defRPr/>
            </a:pPr>
            <a:r>
              <a:rPr kumimoji="0" lang="en-US" sz="1999"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Click to edit Master text styles</a:t>
            </a:r>
          </a:p>
          <a:p>
            <a:pPr marL="271327" marR="0" lvl="1" indent="-271327"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a:pPr>
            <a:r>
              <a:rPr kumimoji="0" lang="en-US" sz="1999"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Second level</a:t>
            </a:r>
          </a:p>
          <a:p>
            <a:pPr marL="510919" marR="0" lvl="2" indent="-233246"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a:pPr>
            <a:r>
              <a:rPr kumimoji="0" lang="en-US" sz="1799"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Third level</a:t>
            </a:r>
          </a:p>
          <a:p>
            <a:pPr marL="745752" marR="0" lvl="3" indent="-231659"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a:pPr>
            <a:r>
              <a:rPr kumimoji="0" lang="en-US" sz="1599"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Fourth level</a:t>
            </a:r>
          </a:p>
          <a:p>
            <a:pPr marL="944091" marR="0" lvl="4" indent="-201512"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a:pPr>
            <a:r>
              <a:rPr kumimoji="0" lang="en-US" sz="1399"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Text</a:t>
            </a:r>
          </a:p>
        </p:txBody>
      </p:sp>
      <p:sp>
        <p:nvSpPr>
          <p:cNvPr id="4" name="Content Placeholder 3"/>
          <p:cNvSpPr>
            <a:spLocks noGrp="1"/>
          </p:cNvSpPr>
          <p:nvPr>
            <p:ph sz="half" idx="2" hasCustomPrompt="1"/>
          </p:nvPr>
        </p:nvSpPr>
        <p:spPr>
          <a:xfrm>
            <a:off x="6196405" y="1869440"/>
            <a:ext cx="5390400" cy="4223385"/>
          </a:xfrm>
          <a:prstGeom prst="rect">
            <a:avLst/>
          </a:prstGeom>
        </p:spPr>
        <p:txBody>
          <a:bodyPr vert="horz" lIns="0" tIns="0" rIns="0" bIns="0" rtlCol="0">
            <a:noAutofit/>
          </a:bodyPr>
          <a:lstStyle>
            <a:lvl1pPr marL="0" marR="0" indent="0" algn="l" defTabSz="913943" rtl="0" eaLnBrk="1" fontAlgn="auto" latinLnBrk="0" hangingPunct="1">
              <a:lnSpc>
                <a:spcPct val="100000"/>
              </a:lnSpc>
              <a:spcBef>
                <a:spcPts val="0"/>
              </a:spcBef>
              <a:spcAft>
                <a:spcPts val="600"/>
              </a:spcAft>
              <a:buClr>
                <a:srgbClr val="FFE600"/>
              </a:buClr>
              <a:buSzPct val="70000"/>
              <a:buFont typeface="Arial" pitchFamily="34" charset="0"/>
              <a:buNone/>
              <a:tabLst/>
              <a:defRPr lang="en-US" noProof="0"/>
            </a:lvl1pPr>
            <a:lvl2pPr marL="271327" marR="0" indent="-271327"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lang="en-US" noProof="0"/>
            </a:lvl2pPr>
            <a:lvl3pPr marL="510919" marR="0" indent="-233246"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lang="en-US" noProof="0"/>
            </a:lvl3pPr>
            <a:lvl4pPr marL="745752" marR="0" indent="-231659"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lang="en-US" noProof="0"/>
            </a:lvl4pPr>
            <a:lvl5pPr marL="944091" marR="0" indent="-201512"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a:lvl5pPr>
          </a:lstStyle>
          <a:p>
            <a:pPr marL="0" marR="0" lvl="0" indent="0" algn="l" defTabSz="913943" rtl="0" eaLnBrk="1" fontAlgn="auto" latinLnBrk="0" hangingPunct="1">
              <a:lnSpc>
                <a:spcPct val="100000"/>
              </a:lnSpc>
              <a:spcBef>
                <a:spcPts val="0"/>
              </a:spcBef>
              <a:spcAft>
                <a:spcPts val="600"/>
              </a:spcAft>
              <a:buClr>
                <a:srgbClr val="FFE600"/>
              </a:buClr>
              <a:buSzPct val="70000"/>
              <a:buFont typeface="Arial" pitchFamily="34" charset="0"/>
              <a:buNone/>
              <a:tabLst/>
              <a:defRPr/>
            </a:pPr>
            <a:r>
              <a:rPr kumimoji="0" lang="en-US" sz="1999"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Click to edit Master text styles</a:t>
            </a:r>
          </a:p>
          <a:p>
            <a:pPr marL="271327" marR="0" lvl="1" indent="-271327"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a:pPr>
            <a:r>
              <a:rPr kumimoji="0" lang="en-US" sz="1999"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Second level</a:t>
            </a:r>
          </a:p>
          <a:p>
            <a:pPr marL="510919" marR="0" lvl="2" indent="-233246"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a:pPr>
            <a:r>
              <a:rPr kumimoji="0" lang="en-US" sz="1799"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Third level</a:t>
            </a:r>
          </a:p>
          <a:p>
            <a:pPr marL="745752" marR="0" lvl="3" indent="-231659"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a:pPr>
            <a:r>
              <a:rPr kumimoji="0" lang="en-US" sz="1599"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Fourth level</a:t>
            </a:r>
          </a:p>
          <a:p>
            <a:pPr marL="944091" marR="0" lvl="4" indent="-201512"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a:pPr>
            <a:r>
              <a:rPr kumimoji="0" lang="en-US" sz="1399"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Text</a:t>
            </a:r>
          </a:p>
        </p:txBody>
      </p:sp>
      <p:sp>
        <p:nvSpPr>
          <p:cNvPr id="10" name="Text Placeholder 9"/>
          <p:cNvSpPr>
            <a:spLocks noGrp="1"/>
          </p:cNvSpPr>
          <p:nvPr>
            <p:ph type="body" sz="quarter" idx="12" hasCustomPrompt="1"/>
          </p:nvPr>
        </p:nvSpPr>
        <p:spPr>
          <a:xfrm>
            <a:off x="609601" y="1137920"/>
            <a:ext cx="5390400" cy="640800"/>
          </a:xfrm>
          <a:prstGeom prst="rect">
            <a:avLst/>
          </a:prstGeom>
        </p:spPr>
        <p:txBody>
          <a:bodyPr anchor="t" anchorCtr="0">
            <a:noAutofit/>
          </a:bodyPr>
          <a:lstStyle>
            <a:lvl1pPr marL="0" indent="0">
              <a:buNone/>
              <a:defRPr b="1">
                <a:solidFill>
                  <a:schemeClr val="bg1"/>
                </a:solidFill>
              </a:defRPr>
            </a:lvl1pPr>
          </a:lstStyle>
          <a:p>
            <a:pPr lvl="0"/>
            <a:r>
              <a:rPr lang="en-US" noProof="0" dirty="0"/>
              <a:t>Click to edit</a:t>
            </a:r>
          </a:p>
        </p:txBody>
      </p:sp>
      <p:sp>
        <p:nvSpPr>
          <p:cNvPr id="11" name="Text Placeholder 9"/>
          <p:cNvSpPr>
            <a:spLocks noGrp="1"/>
          </p:cNvSpPr>
          <p:nvPr>
            <p:ph type="body" sz="quarter" idx="13" hasCustomPrompt="1"/>
          </p:nvPr>
        </p:nvSpPr>
        <p:spPr>
          <a:xfrm>
            <a:off x="6196405" y="1137920"/>
            <a:ext cx="5390400" cy="640800"/>
          </a:xfrm>
          <a:prstGeom prst="rect">
            <a:avLst/>
          </a:prstGeom>
        </p:spPr>
        <p:txBody>
          <a:bodyPr anchor="t" anchorCtr="0">
            <a:noAutofit/>
          </a:bodyPr>
          <a:lstStyle>
            <a:lvl1pPr marL="0" indent="0">
              <a:buNone/>
              <a:defRPr b="1">
                <a:solidFill>
                  <a:schemeClr val="bg1"/>
                </a:solidFill>
              </a:defRPr>
            </a:lvl1pPr>
          </a:lstStyle>
          <a:p>
            <a:pPr lvl="0"/>
            <a:r>
              <a:rPr lang="en-US" noProof="0" dirty="0"/>
              <a:t>Click to edit</a:t>
            </a:r>
          </a:p>
        </p:txBody>
      </p:sp>
      <p:sp>
        <p:nvSpPr>
          <p:cNvPr id="2" name="Title 1"/>
          <p:cNvSpPr>
            <a:spLocks noGrp="1"/>
          </p:cNvSpPr>
          <p:nvPr>
            <p:ph type="title" hasCustomPrompt="1"/>
          </p:nvPr>
        </p:nvSpPr>
        <p:spPr>
          <a:xfrm>
            <a:off x="609601" y="294200"/>
            <a:ext cx="10972800" cy="590880"/>
          </a:xfrm>
        </p:spPr>
        <p:txBody>
          <a:bodyPr/>
          <a:lstStyle>
            <a:lvl1pPr>
              <a:defRPr>
                <a:solidFill>
                  <a:schemeClr val="bg1"/>
                </a:solidFill>
              </a:defRPr>
            </a:lvl1pPr>
          </a:lstStyle>
          <a:p>
            <a:r>
              <a:rPr lang="en-US" noProof="0" dirty="0"/>
              <a:t>Click to edit Master title style</a:t>
            </a:r>
          </a:p>
        </p:txBody>
      </p:sp>
      <p:sp>
        <p:nvSpPr>
          <p:cNvPr id="14" name="Line 10">
            <a:extLst>
              <a:ext uri="{FF2B5EF4-FFF2-40B4-BE49-F238E27FC236}">
                <a16:creationId xmlns:a16="http://schemas.microsoft.com/office/drawing/2014/main" id="{9773E7D9-2434-4381-A00D-27B62C086733}"/>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5" name="Date Placeholder 4">
            <a:extLst>
              <a:ext uri="{FF2B5EF4-FFF2-40B4-BE49-F238E27FC236}">
                <a16:creationId xmlns:a16="http://schemas.microsoft.com/office/drawing/2014/main" id="{409FCCF0-19BC-4024-9BCA-E14DB77EAF2F}"/>
              </a:ext>
            </a:extLst>
          </p:cNvPr>
          <p:cNvSpPr>
            <a:spLocks noGrp="1"/>
          </p:cNvSpPr>
          <p:nvPr>
            <p:ph type="dt" sz="half" idx="14"/>
          </p:nvPr>
        </p:nvSpPr>
        <p:spPr/>
        <p:txBody>
          <a:bodyPr/>
          <a:lstStyle/>
          <a:p>
            <a:fld id="{A4177FD4-2CA3-450A-9440-18B66D2AD2E4}" type="datetime3">
              <a:rPr lang="en-US" noProof="0" smtClean="0"/>
              <a:t>3 October 2021</a:t>
            </a:fld>
            <a:endParaRPr lang="en-US" noProof="0" dirty="0"/>
          </a:p>
        </p:txBody>
      </p:sp>
      <p:sp>
        <p:nvSpPr>
          <p:cNvPr id="6" name="Footer Placeholder 5">
            <a:extLst>
              <a:ext uri="{FF2B5EF4-FFF2-40B4-BE49-F238E27FC236}">
                <a16:creationId xmlns:a16="http://schemas.microsoft.com/office/drawing/2014/main" id="{12B54F7E-BDC4-4386-B2E2-1FC66609D14F}"/>
              </a:ext>
            </a:extLst>
          </p:cNvPr>
          <p:cNvSpPr>
            <a:spLocks noGrp="1"/>
          </p:cNvSpPr>
          <p:nvPr>
            <p:ph type="ftr" sz="quarter" idx="15"/>
          </p:nvPr>
        </p:nvSpPr>
        <p:spPr/>
        <p:txBody>
          <a:bodyPr/>
          <a:lstStyle/>
          <a:p>
            <a:r>
              <a:rPr lang="en-US" noProof="0"/>
              <a:t>EY Partnership with UN-founded EQUALS </a:t>
            </a:r>
            <a:endParaRPr lang="en-US" noProof="0" dirty="0"/>
          </a:p>
        </p:txBody>
      </p:sp>
      <p:sp>
        <p:nvSpPr>
          <p:cNvPr id="7" name="Slide Number Placeholder 6">
            <a:extLst>
              <a:ext uri="{FF2B5EF4-FFF2-40B4-BE49-F238E27FC236}">
                <a16:creationId xmlns:a16="http://schemas.microsoft.com/office/drawing/2014/main" id="{B94FBF9A-EC9A-41E4-A24C-ECB5DC15CCD7}"/>
              </a:ext>
            </a:extLst>
          </p:cNvPr>
          <p:cNvSpPr>
            <a:spLocks noGrp="1"/>
          </p:cNvSpPr>
          <p:nvPr>
            <p:ph type="sldNum" sz="quarter" idx="16"/>
          </p:nvPr>
        </p:nvSpPr>
        <p:spPr/>
        <p:txBody>
          <a:bodyPr/>
          <a:lstStyle/>
          <a:p>
            <a:r>
              <a:rPr lang="en-US" noProof="0" dirty="0"/>
              <a:t>Page </a:t>
            </a:r>
            <a:fld id="{F1BC30E3-FFE5-4B91-AA19-87A149EBB9EE}" type="slidenum">
              <a:rPr lang="en-US" noProof="0" smtClean="0"/>
              <a:pPr/>
              <a:t>‹#›</a:t>
            </a:fld>
            <a:endParaRPr lang="en-US" noProof="0" dirty="0"/>
          </a:p>
        </p:txBody>
      </p:sp>
    </p:spTree>
    <p:extLst>
      <p:ext uri="{BB962C8B-B14F-4D97-AF65-F5344CB8AC3E}">
        <p14:creationId xmlns:p14="http://schemas.microsoft.com/office/powerpoint/2010/main" val="421218894"/>
      </p:ext>
    </p:extLst>
  </p:cSld>
  <p:clrMapOvr>
    <a:masterClrMapping/>
  </p:clrMapOvr>
  <p:extLst>
    <p:ext uri="{DCECCB84-F9BA-43D5-87BE-67443E8EF086}">
      <p15:sldGuideLst xmlns:p15="http://schemas.microsoft.com/office/powerpoint/2012/main">
        <p15:guide id="1" pos="3909">
          <p15:clr>
            <a:srgbClr val="FBAE40"/>
          </p15:clr>
        </p15:guide>
        <p15:guide id="2" pos="377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Divider_1">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17E84CEE-7203-4489-A3B4-1EDB739E300A}" type="datetime3">
              <a:rPr lang="en-US" smtClean="0"/>
              <a:t>3 October 2021</a:t>
            </a:fld>
            <a:endParaRPr lang="en-US" dirty="0"/>
          </a:p>
        </p:txBody>
      </p:sp>
      <p:sp>
        <p:nvSpPr>
          <p:cNvPr id="4" name="Fußzeilenplatzhalter 3"/>
          <p:cNvSpPr>
            <a:spLocks noGrp="1"/>
          </p:cNvSpPr>
          <p:nvPr>
            <p:ph type="ftr" sz="quarter" idx="11"/>
          </p:nvPr>
        </p:nvSpPr>
        <p:spPr/>
        <p:txBody>
          <a:bodyPr/>
          <a:lstStyle/>
          <a:p>
            <a:r>
              <a:rPr lang="en-US"/>
              <a:t>EY Partnership with UN-founded EQUALS </a:t>
            </a:r>
          </a:p>
        </p:txBody>
      </p:sp>
      <p:sp>
        <p:nvSpPr>
          <p:cNvPr id="5" name="Foliennummernplatzhalter 4"/>
          <p:cNvSpPr>
            <a:spLocks noGrp="1"/>
          </p:cNvSpPr>
          <p:nvPr>
            <p:ph type="sldNum" sz="quarter" idx="12"/>
          </p:nvPr>
        </p:nvSpPr>
        <p:spPr/>
        <p:txBody>
          <a:bodyPr/>
          <a:lstStyle/>
          <a:p>
            <a:r>
              <a:rPr lang="en-US"/>
              <a:t>Page </a:t>
            </a:r>
            <a:fld id="{F1BC30E3-FFE5-4B91-AA19-87A149EBB9EE}" type="slidenum">
              <a:rPr lang="en-US" smtClean="0"/>
              <a:pPr/>
              <a:t>‹#›</a:t>
            </a:fld>
            <a:endParaRPr lang="en-US" dirty="0"/>
          </a:p>
        </p:txBody>
      </p:sp>
      <p:sp>
        <p:nvSpPr>
          <p:cNvPr id="6" name="Picture Placeholder 14">
            <a:extLst>
              <a:ext uri="{FF2B5EF4-FFF2-40B4-BE49-F238E27FC236}">
                <a16:creationId xmlns:a16="http://schemas.microsoft.com/office/drawing/2014/main" id="{628F8CDB-776D-4811-AE2C-217236ECDECA}"/>
              </a:ext>
            </a:extLst>
          </p:cNvPr>
          <p:cNvSpPr>
            <a:spLocks noGrp="1"/>
          </p:cNvSpPr>
          <p:nvPr>
            <p:ph type="pic" sz="quarter" idx="13" hasCustomPrompt="1"/>
          </p:nvPr>
        </p:nvSpPr>
        <p:spPr>
          <a:xfrm>
            <a:off x="6223938" y="0"/>
            <a:ext cx="5968062" cy="6858000"/>
          </a:xfrm>
          <a:prstGeom prst="rect">
            <a:avLst/>
          </a:prstGeom>
        </p:spPr>
        <p:txBody>
          <a:bodyPr/>
          <a:lstStyle>
            <a:lvl1pPr marL="0" indent="0">
              <a:buFontTx/>
              <a:buNone/>
              <a:defRPr/>
            </a:lvl1pPr>
          </a:lstStyle>
          <a:p>
            <a:r>
              <a:rPr lang="en-US" noProof="0" dirty="0"/>
              <a:t>Click icon to add picture</a:t>
            </a:r>
          </a:p>
        </p:txBody>
      </p:sp>
      <p:sp>
        <p:nvSpPr>
          <p:cNvPr id="7" name="Text Placeholder 4">
            <a:extLst>
              <a:ext uri="{FF2B5EF4-FFF2-40B4-BE49-F238E27FC236}">
                <a16:creationId xmlns:a16="http://schemas.microsoft.com/office/drawing/2014/main" id="{626E96BA-E9E4-496B-8CA5-6DA27B8AD7E4}"/>
              </a:ext>
            </a:extLst>
          </p:cNvPr>
          <p:cNvSpPr>
            <a:spLocks noGrp="1"/>
          </p:cNvSpPr>
          <p:nvPr>
            <p:ph type="body" sz="quarter" idx="14" hasCustomPrompt="1"/>
          </p:nvPr>
        </p:nvSpPr>
        <p:spPr>
          <a:xfrm>
            <a:off x="600398" y="2578743"/>
            <a:ext cx="4535597" cy="1055708"/>
          </a:xfrm>
          <a:prstGeom prst="rect">
            <a:avLst/>
          </a:prstGeom>
        </p:spPr>
        <p:txBody>
          <a:bodyPr>
            <a:noAutofit/>
          </a:bodyPr>
          <a:lstStyle>
            <a:lvl1pPr marL="0" indent="0">
              <a:buNone/>
              <a:defRPr sz="2999"/>
            </a:lvl1pPr>
          </a:lstStyle>
          <a:p>
            <a:pPr lvl="0"/>
            <a:r>
              <a:rPr lang="en-US" noProof="0" dirty="0"/>
              <a:t>Chapter Title</a:t>
            </a:r>
          </a:p>
          <a:p>
            <a:pPr lvl="0"/>
            <a:r>
              <a:rPr lang="en-US" noProof="0" dirty="0"/>
              <a:t>EY Interstate Light</a:t>
            </a:r>
          </a:p>
        </p:txBody>
      </p:sp>
      <p:sp>
        <p:nvSpPr>
          <p:cNvPr id="8" name="Text Placeholder 4">
            <a:extLst>
              <a:ext uri="{FF2B5EF4-FFF2-40B4-BE49-F238E27FC236}">
                <a16:creationId xmlns:a16="http://schemas.microsoft.com/office/drawing/2014/main" id="{1173C8A3-BA2F-497B-A214-45B02D73AF20}"/>
              </a:ext>
            </a:extLst>
          </p:cNvPr>
          <p:cNvSpPr>
            <a:spLocks noGrp="1"/>
          </p:cNvSpPr>
          <p:nvPr>
            <p:ph type="body" sz="quarter" idx="15" hasCustomPrompt="1"/>
          </p:nvPr>
        </p:nvSpPr>
        <p:spPr>
          <a:xfrm>
            <a:off x="600398" y="3840384"/>
            <a:ext cx="4535597" cy="1055708"/>
          </a:xfrm>
          <a:prstGeom prst="rect">
            <a:avLst/>
          </a:prstGeom>
        </p:spPr>
        <p:txBody>
          <a:bodyPr>
            <a:noAutofit/>
          </a:bodyPr>
          <a:lstStyle>
            <a:lvl1pPr marL="0" indent="0">
              <a:buNone/>
              <a:defRPr sz="1599"/>
            </a:lvl1pPr>
          </a:lstStyle>
          <a:p>
            <a:pPr lvl="0"/>
            <a:r>
              <a:rPr lang="en-US" noProof="0" dirty="0"/>
              <a:t>Click to edit</a:t>
            </a:r>
            <a:endParaRPr lang="de-DE" noProof="0" dirty="0"/>
          </a:p>
        </p:txBody>
      </p:sp>
    </p:spTree>
    <p:extLst>
      <p:ext uri="{BB962C8B-B14F-4D97-AF65-F5344CB8AC3E}">
        <p14:creationId xmlns:p14="http://schemas.microsoft.com/office/powerpoint/2010/main" val="14177721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308568"/>
      </p:ext>
    </p:extLst>
  </p:cSld>
  <p:clrMapOvr>
    <a:masterClrMapping/>
  </p:clrMapOvr>
  <p:extLst>
    <p:ext uri="{DCECCB84-F9BA-43D5-87BE-67443E8EF086}">
      <p15:sldGuideLst xmlns:p15="http://schemas.microsoft.com/office/powerpoint/2012/main">
        <p15:guide id="1" orient="horz" pos="1230">
          <p15:clr>
            <a:srgbClr val="FBAE40"/>
          </p15:clr>
        </p15:guide>
        <p15:guide id="2" pos="553">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_Blank_with_footer">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173B65D9-0C16-438A-B468-18F6268D6BBF}" type="datetime3">
              <a:rPr lang="en-US" smtClean="0"/>
              <a:t>3 October 2021</a:t>
            </a:fld>
            <a:endParaRPr lang="en-US" dirty="0"/>
          </a:p>
        </p:txBody>
      </p:sp>
      <p:sp>
        <p:nvSpPr>
          <p:cNvPr id="4" name="Fußzeilenplatzhalter 3"/>
          <p:cNvSpPr>
            <a:spLocks noGrp="1"/>
          </p:cNvSpPr>
          <p:nvPr>
            <p:ph type="ftr" sz="quarter" idx="11"/>
          </p:nvPr>
        </p:nvSpPr>
        <p:spPr/>
        <p:txBody>
          <a:bodyPr/>
          <a:lstStyle/>
          <a:p>
            <a:r>
              <a:rPr lang="en-US"/>
              <a:t>EY Partnership with UN-founded EQUALS </a:t>
            </a:r>
          </a:p>
        </p:txBody>
      </p:sp>
      <p:sp>
        <p:nvSpPr>
          <p:cNvPr id="5" name="Foliennummernplatzhalter 4"/>
          <p:cNvSpPr>
            <a:spLocks noGrp="1"/>
          </p:cNvSpPr>
          <p:nvPr>
            <p:ph type="sldNum" sz="quarter" idx="12"/>
          </p:nvPr>
        </p:nvSpPr>
        <p:spPr/>
        <p:txBody>
          <a:bodyPr/>
          <a:lstStyle/>
          <a:p>
            <a:r>
              <a:rPr lang="en-US"/>
              <a:t>Page </a:t>
            </a:r>
            <a:fld id="{F1BC30E3-FFE5-4B91-AA19-87A149EBB9EE}" type="slidenum">
              <a:rPr lang="en-US" smtClean="0"/>
              <a:pPr/>
              <a:t>‹#›</a:t>
            </a:fld>
            <a:endParaRPr lang="en-US" dirty="0"/>
          </a:p>
        </p:txBody>
      </p:sp>
      <p:sp>
        <p:nvSpPr>
          <p:cNvPr id="6" name="Picture Placeholder 19">
            <a:extLst>
              <a:ext uri="{FF2B5EF4-FFF2-40B4-BE49-F238E27FC236}">
                <a16:creationId xmlns:a16="http://schemas.microsoft.com/office/drawing/2014/main" id="{00A15EA9-2372-4E06-83C2-1E13AB1FA626}"/>
              </a:ext>
            </a:extLst>
          </p:cNvPr>
          <p:cNvSpPr>
            <a:spLocks noGrp="1"/>
          </p:cNvSpPr>
          <p:nvPr>
            <p:ph type="pic" sz="quarter" idx="16" hasCustomPrompt="1"/>
          </p:nvPr>
        </p:nvSpPr>
        <p:spPr>
          <a:xfrm>
            <a:off x="609283" y="4207757"/>
            <a:ext cx="647663" cy="648000"/>
          </a:xfrm>
          <a:prstGeom prst="ellipse">
            <a:avLst/>
          </a:prstGeom>
        </p:spPr>
        <p:txBody>
          <a:bodyPr anchor="ctr"/>
          <a:lstStyle>
            <a:lvl1pPr marL="0" indent="0" algn="ctr">
              <a:buNone/>
              <a:defRPr sz="900">
                <a:solidFill>
                  <a:schemeClr val="bg1"/>
                </a:solidFill>
              </a:defRPr>
            </a:lvl1pPr>
          </a:lstStyle>
          <a:p>
            <a:r>
              <a:rPr lang="en-US" noProof="0" dirty="0"/>
              <a:t>Click icon to add picture</a:t>
            </a:r>
          </a:p>
        </p:txBody>
      </p:sp>
    </p:spTree>
    <p:extLst>
      <p:ext uri="{BB962C8B-B14F-4D97-AF65-F5344CB8AC3E}">
        <p14:creationId xmlns:p14="http://schemas.microsoft.com/office/powerpoint/2010/main" val="14141116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Video_full_screen">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052CFA6-7CF5-41BD-9D94-2D0DAE108428}"/>
              </a:ext>
            </a:extLst>
          </p:cNvPr>
          <p:cNvSpPr>
            <a:spLocks noGrp="1"/>
          </p:cNvSpPr>
          <p:nvPr>
            <p:ph type="media" sz="quarter" idx="10" hasCustomPrompt="1"/>
          </p:nvPr>
        </p:nvSpPr>
        <p:spPr>
          <a:xfrm>
            <a:off x="0" y="0"/>
            <a:ext cx="12192000" cy="6858000"/>
          </a:xfrm>
          <a:prstGeom prst="rect">
            <a:avLst/>
          </a:prstGeom>
        </p:spPr>
        <p:txBody>
          <a:bodyPr anchor="ctr"/>
          <a:lstStyle>
            <a:lvl1pPr marL="0" indent="0" algn="ctr">
              <a:buNone/>
              <a:defRPr/>
            </a:lvl1pPr>
          </a:lstStyle>
          <a:p>
            <a:r>
              <a:rPr lang="en-US" noProof="0" dirty="0"/>
              <a:t>Video</a:t>
            </a:r>
          </a:p>
        </p:txBody>
      </p:sp>
      <p:sp>
        <p:nvSpPr>
          <p:cNvPr id="2" name="Date Placeholder 1">
            <a:extLst>
              <a:ext uri="{FF2B5EF4-FFF2-40B4-BE49-F238E27FC236}">
                <a16:creationId xmlns:a16="http://schemas.microsoft.com/office/drawing/2014/main" id="{711B3654-4C35-482F-B580-02C23F975B92}"/>
              </a:ext>
            </a:extLst>
          </p:cNvPr>
          <p:cNvSpPr>
            <a:spLocks noGrp="1"/>
          </p:cNvSpPr>
          <p:nvPr>
            <p:ph type="dt" sz="half" idx="11"/>
          </p:nvPr>
        </p:nvSpPr>
        <p:spPr/>
        <p:txBody>
          <a:bodyPr/>
          <a:lstStyle/>
          <a:p>
            <a:fld id="{CE9B28AD-362C-457C-9FF2-E01E6F474154}" type="datetime3">
              <a:rPr lang="en-US" noProof="0" smtClean="0"/>
              <a:t>3 October 2021</a:t>
            </a:fld>
            <a:endParaRPr lang="en-US" noProof="0" dirty="0"/>
          </a:p>
        </p:txBody>
      </p:sp>
      <p:sp>
        <p:nvSpPr>
          <p:cNvPr id="4" name="Footer Placeholder 3">
            <a:extLst>
              <a:ext uri="{FF2B5EF4-FFF2-40B4-BE49-F238E27FC236}">
                <a16:creationId xmlns:a16="http://schemas.microsoft.com/office/drawing/2014/main" id="{162EFEC5-10C4-4E79-B06E-F14B8F305F91}"/>
              </a:ext>
            </a:extLst>
          </p:cNvPr>
          <p:cNvSpPr>
            <a:spLocks noGrp="1"/>
          </p:cNvSpPr>
          <p:nvPr>
            <p:ph type="ftr" sz="quarter" idx="12"/>
          </p:nvPr>
        </p:nvSpPr>
        <p:spPr/>
        <p:txBody>
          <a:bodyPr/>
          <a:lstStyle/>
          <a:p>
            <a:r>
              <a:rPr lang="en-US" noProof="0"/>
              <a:t>EY Partnership with UN-founded EQUALS </a:t>
            </a:r>
            <a:endParaRPr lang="en-US" noProof="0" dirty="0"/>
          </a:p>
        </p:txBody>
      </p:sp>
      <p:sp>
        <p:nvSpPr>
          <p:cNvPr id="5" name="Slide Number Placeholder 4">
            <a:extLst>
              <a:ext uri="{FF2B5EF4-FFF2-40B4-BE49-F238E27FC236}">
                <a16:creationId xmlns:a16="http://schemas.microsoft.com/office/drawing/2014/main" id="{0CC05763-C066-4818-A1DF-64ED4D64BE2E}"/>
              </a:ext>
            </a:extLst>
          </p:cNvPr>
          <p:cNvSpPr>
            <a:spLocks noGrp="1"/>
          </p:cNvSpPr>
          <p:nvPr>
            <p:ph type="sldNum" sz="quarter" idx="13"/>
          </p:nvPr>
        </p:nvSpPr>
        <p:spPr/>
        <p:txBody>
          <a:bodyPr/>
          <a:lstStyle/>
          <a:p>
            <a:r>
              <a:rPr lang="en-US" noProof="0" dirty="0"/>
              <a:t>Page </a:t>
            </a:r>
            <a:fld id="{F1BC30E3-FFE5-4B91-AA19-87A149EBB9EE}" type="slidenum">
              <a:rPr lang="en-US" noProof="0" smtClean="0"/>
              <a:pPr/>
              <a:t>‹#›</a:t>
            </a:fld>
            <a:endParaRPr lang="en-US" noProof="0" dirty="0"/>
          </a:p>
        </p:txBody>
      </p:sp>
    </p:spTree>
    <p:extLst>
      <p:ext uri="{BB962C8B-B14F-4D97-AF65-F5344CB8AC3E}">
        <p14:creationId xmlns:p14="http://schemas.microsoft.com/office/powerpoint/2010/main" val="719293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slide 2 ">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 contrast="8000"/>
                    </a14:imgEffect>
                  </a14:imgLayer>
                </a14:imgProps>
              </a:ext>
              <a:ext uri="{28A0092B-C50C-407E-A947-70E740481C1C}">
                <a14:useLocalDpi xmlns:a14="http://schemas.microsoft.com/office/drawing/2010/main" val="0"/>
              </a:ext>
            </a:extLst>
          </a:blip>
          <a:srcRect l="18490" t="-276" r="21134" b="1196"/>
          <a:stretch/>
        </p:blipFill>
        <p:spPr>
          <a:xfrm>
            <a:off x="6365886" y="501651"/>
            <a:ext cx="4847336" cy="5303519"/>
          </a:xfrm>
          <a:prstGeom prst="rect">
            <a:avLst/>
          </a:prstGeom>
        </p:spPr>
      </p:pic>
      <p:sp>
        <p:nvSpPr>
          <p:cNvPr id="7" name="Title 1"/>
          <p:cNvSpPr>
            <a:spLocks noGrp="1"/>
          </p:cNvSpPr>
          <p:nvPr>
            <p:ph type="ctrTitle" hasCustomPrompt="1"/>
          </p:nvPr>
        </p:nvSpPr>
        <p:spPr>
          <a:xfrm>
            <a:off x="998728" y="532712"/>
            <a:ext cx="4828309" cy="582394"/>
          </a:xfrm>
          <a:prstGeom prst="rect">
            <a:avLst/>
          </a:prstGeom>
        </p:spPr>
        <p:txBody>
          <a:bodyPr anchor="b"/>
          <a:lstStyle>
            <a:lvl1pPr algn="l">
              <a:defRPr sz="2800"/>
            </a:lvl1pPr>
          </a:lstStyle>
          <a:p>
            <a:r>
              <a:rPr lang="en-US" dirty="0"/>
              <a:t>Tech4Girls sample title</a:t>
            </a:r>
            <a:endParaRPr lang="en-GB" dirty="0"/>
          </a:p>
        </p:txBody>
      </p:sp>
      <p:sp>
        <p:nvSpPr>
          <p:cNvPr id="8" name="Text Placeholder 7"/>
          <p:cNvSpPr>
            <a:spLocks noGrp="1"/>
          </p:cNvSpPr>
          <p:nvPr>
            <p:ph type="body" sz="quarter" idx="10" hasCustomPrompt="1"/>
          </p:nvPr>
        </p:nvSpPr>
        <p:spPr>
          <a:xfrm>
            <a:off x="998728" y="1847088"/>
            <a:ext cx="4828309" cy="1975104"/>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800" b="0" baseline="0">
                <a:solidFill>
                  <a:schemeClr val="tx1"/>
                </a:solidFill>
              </a:defRPr>
            </a:lvl1pPr>
          </a:lstStyle>
          <a:p>
            <a:pPr lvl="0"/>
            <a:r>
              <a:rPr lang="en-US" dirty="0"/>
              <a:t>Type in content </a:t>
            </a:r>
          </a:p>
          <a:p>
            <a:pPr lvl="0"/>
            <a:endParaRPr lang="en-US" dirty="0"/>
          </a:p>
        </p:txBody>
      </p:sp>
      <p:sp>
        <p:nvSpPr>
          <p:cNvPr id="10" name="Text Placeholder 9"/>
          <p:cNvSpPr>
            <a:spLocks noGrp="1"/>
          </p:cNvSpPr>
          <p:nvPr>
            <p:ph type="body" sz="quarter" idx="11" hasCustomPrompt="1"/>
          </p:nvPr>
        </p:nvSpPr>
        <p:spPr>
          <a:xfrm>
            <a:off x="998728" y="3941445"/>
            <a:ext cx="4828309" cy="1863725"/>
          </a:xfrm>
          <a:prstGeom prst="rect">
            <a:avLst/>
          </a:prstGeom>
        </p:spPr>
        <p:txBody>
          <a:bodyPr/>
          <a:lstStyle>
            <a:lvl1pPr marL="342900" indent="-342900">
              <a:buFont typeface="Arial" panose="020B0604020202020204" pitchFamily="34" charset="0"/>
              <a:buChar char="•"/>
              <a:defRPr sz="1800" b="0">
                <a:solidFill>
                  <a:schemeClr val="tx1"/>
                </a:solidFill>
              </a:defRPr>
            </a:lvl1pPr>
          </a:lstStyle>
          <a:p>
            <a:pPr lvl="0"/>
            <a:r>
              <a:rPr lang="en-US" dirty="0"/>
              <a:t>Type in message </a:t>
            </a:r>
          </a:p>
          <a:p>
            <a:pPr lvl="0"/>
            <a:r>
              <a:rPr lang="en-US" dirty="0"/>
              <a:t>Type in message </a:t>
            </a:r>
          </a:p>
          <a:p>
            <a:pPr lvl="0"/>
            <a:r>
              <a:rPr lang="en-US" dirty="0"/>
              <a:t>Type in message</a:t>
            </a:r>
          </a:p>
          <a:p>
            <a:pPr lvl="0"/>
            <a:r>
              <a:rPr lang="en-US" dirty="0"/>
              <a:t>Type in message </a:t>
            </a:r>
          </a:p>
        </p:txBody>
      </p:sp>
      <p:sp>
        <p:nvSpPr>
          <p:cNvPr id="13" name="Content Placeholder 2"/>
          <p:cNvSpPr>
            <a:spLocks noGrp="1"/>
          </p:cNvSpPr>
          <p:nvPr>
            <p:ph idx="12" hasCustomPrompt="1"/>
          </p:nvPr>
        </p:nvSpPr>
        <p:spPr>
          <a:xfrm>
            <a:off x="998728" y="1343819"/>
            <a:ext cx="4828309" cy="438799"/>
          </a:xfrm>
          <a:prstGeom prst="rect">
            <a:avLst/>
          </a:prstGeom>
        </p:spPr>
        <p:txBody>
          <a:bodyPr/>
          <a:lstStyle>
            <a:lvl1pPr>
              <a:defRPr sz="2000" baseline="0"/>
            </a:lvl1pPr>
            <a:lvl2pPr>
              <a:defRPr/>
            </a:lvl2pPr>
          </a:lstStyle>
          <a:p>
            <a:pPr lvl="0"/>
            <a:r>
              <a:rPr lang="en-US" dirty="0"/>
              <a:t>Sample sub-heading </a:t>
            </a:r>
          </a:p>
          <a:p>
            <a:pPr lvl="1"/>
            <a:endParaRPr lang="en-US" dirty="0"/>
          </a:p>
          <a:p>
            <a:pPr lvl="1"/>
            <a:endParaRPr lang="en-US" dirty="0"/>
          </a:p>
        </p:txBody>
      </p:sp>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l="27729" t="261" r="11342" b="-261"/>
          <a:stretch/>
        </p:blipFill>
        <p:spPr>
          <a:xfrm>
            <a:off x="6364224" y="501651"/>
            <a:ext cx="4855464" cy="5306519"/>
          </a:xfrm>
          <a:prstGeom prst="rect">
            <a:avLst/>
          </a:prstGeom>
        </p:spPr>
      </p:pic>
    </p:spTree>
    <p:extLst>
      <p:ext uri="{BB962C8B-B14F-4D97-AF65-F5344CB8AC3E}">
        <p14:creationId xmlns:p14="http://schemas.microsoft.com/office/powerpoint/2010/main" val="41633313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5_Cover_approved_question_tall">
    <p:spTree>
      <p:nvGrpSpPr>
        <p:cNvPr id="1" name=""/>
        <p:cNvGrpSpPr/>
        <p:nvPr/>
      </p:nvGrpSpPr>
      <p:grpSpPr>
        <a:xfrm>
          <a:off x="0" y="0"/>
          <a:ext cx="0" cy="0"/>
          <a:chOff x="0" y="0"/>
          <a:chExt cx="0" cy="0"/>
        </a:xfrm>
      </p:grpSpPr>
      <p:grpSp>
        <p:nvGrpSpPr>
          <p:cNvPr id="186" name="Group 185">
            <a:extLst>
              <a:ext uri="{FF2B5EF4-FFF2-40B4-BE49-F238E27FC236}">
                <a16:creationId xmlns:a16="http://schemas.microsoft.com/office/drawing/2014/main" id="{9CDE954B-B280-441B-9B2D-3DC58AAE3926}"/>
              </a:ext>
            </a:extLst>
          </p:cNvPr>
          <p:cNvGrpSpPr/>
          <p:nvPr userDrawn="1"/>
        </p:nvGrpSpPr>
        <p:grpSpPr bwMode="invGray">
          <a:xfrm>
            <a:off x="622616" y="5826613"/>
            <a:ext cx="3876004" cy="570195"/>
            <a:chOff x="498115" y="5951018"/>
            <a:chExt cx="3878023" cy="570195"/>
          </a:xfrm>
        </p:grpSpPr>
        <p:sp>
          <p:nvSpPr>
            <p:cNvPr id="187" name="Rectangle 186">
              <a:extLst>
                <a:ext uri="{FF2B5EF4-FFF2-40B4-BE49-F238E27FC236}">
                  <a16:creationId xmlns:a16="http://schemas.microsoft.com/office/drawing/2014/main" id="{93D8FAC8-9530-49D4-8284-D35D1B1509D3}"/>
                </a:ext>
              </a:extLst>
            </p:cNvPr>
            <p:cNvSpPr>
              <a:spLocks noChangeArrowheads="1"/>
            </p:cNvSpPr>
            <p:nvPr userDrawn="1"/>
          </p:nvSpPr>
          <p:spPr bwMode="invGray">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noProof="0" dirty="0"/>
            </a:p>
          </p:txBody>
        </p:sp>
        <p:sp>
          <p:nvSpPr>
            <p:cNvPr id="188" name="Rectangle 6">
              <a:extLst>
                <a:ext uri="{FF2B5EF4-FFF2-40B4-BE49-F238E27FC236}">
                  <a16:creationId xmlns:a16="http://schemas.microsoft.com/office/drawing/2014/main" id="{FD924F44-93C1-4254-B594-53DB14FD995E}"/>
                </a:ext>
              </a:extLst>
            </p:cNvPr>
            <p:cNvSpPr>
              <a:spLocks noChangeArrowheads="1"/>
            </p:cNvSpPr>
            <p:nvPr userDrawn="1"/>
          </p:nvSpPr>
          <p:spPr bwMode="invGray">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noProof="0" dirty="0"/>
            </a:p>
          </p:txBody>
        </p:sp>
        <p:sp>
          <p:nvSpPr>
            <p:cNvPr id="189" name="Rectangle 7">
              <a:extLst>
                <a:ext uri="{FF2B5EF4-FFF2-40B4-BE49-F238E27FC236}">
                  <a16:creationId xmlns:a16="http://schemas.microsoft.com/office/drawing/2014/main" id="{2A2DA425-7935-45A1-B63F-2D14CF8D5F9C}"/>
                </a:ext>
              </a:extLst>
            </p:cNvPr>
            <p:cNvSpPr>
              <a:spLocks noChangeArrowheads="1"/>
            </p:cNvSpPr>
            <p:nvPr userDrawn="1"/>
          </p:nvSpPr>
          <p:spPr bwMode="invGray">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noProof="0" dirty="0"/>
            </a:p>
          </p:txBody>
        </p:sp>
        <p:sp>
          <p:nvSpPr>
            <p:cNvPr id="190" name="Freeform 8">
              <a:extLst>
                <a:ext uri="{FF2B5EF4-FFF2-40B4-BE49-F238E27FC236}">
                  <a16:creationId xmlns:a16="http://schemas.microsoft.com/office/drawing/2014/main" id="{91EFF75E-13E7-4E35-B108-D9FD5E9C802C}"/>
                </a:ext>
              </a:extLst>
            </p:cNvPr>
            <p:cNvSpPr>
              <a:spLocks/>
            </p:cNvSpPr>
            <p:nvPr userDrawn="1"/>
          </p:nvSpPr>
          <p:spPr bwMode="invGray">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191" name="Freeform 9">
              <a:extLst>
                <a:ext uri="{FF2B5EF4-FFF2-40B4-BE49-F238E27FC236}">
                  <a16:creationId xmlns:a16="http://schemas.microsoft.com/office/drawing/2014/main" id="{4411951F-E009-4FE7-B2EC-47771CA8E178}"/>
                </a:ext>
              </a:extLst>
            </p:cNvPr>
            <p:cNvSpPr>
              <a:spLocks/>
            </p:cNvSpPr>
            <p:nvPr userDrawn="1"/>
          </p:nvSpPr>
          <p:spPr bwMode="invGray">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192" name="Freeform 10">
              <a:extLst>
                <a:ext uri="{FF2B5EF4-FFF2-40B4-BE49-F238E27FC236}">
                  <a16:creationId xmlns:a16="http://schemas.microsoft.com/office/drawing/2014/main" id="{B28EE49C-5F5A-49C6-AEB8-6D12DDF344ED}"/>
                </a:ext>
              </a:extLst>
            </p:cNvPr>
            <p:cNvSpPr>
              <a:spLocks noEditPoints="1"/>
            </p:cNvSpPr>
            <p:nvPr userDrawn="1"/>
          </p:nvSpPr>
          <p:spPr bwMode="invGray">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193" name="Freeform 11">
              <a:extLst>
                <a:ext uri="{FF2B5EF4-FFF2-40B4-BE49-F238E27FC236}">
                  <a16:creationId xmlns:a16="http://schemas.microsoft.com/office/drawing/2014/main" id="{6E2B7D76-D660-491F-8B04-169C6F138B0A}"/>
                </a:ext>
              </a:extLst>
            </p:cNvPr>
            <p:cNvSpPr>
              <a:spLocks noEditPoints="1"/>
            </p:cNvSpPr>
            <p:nvPr userDrawn="1"/>
          </p:nvSpPr>
          <p:spPr bwMode="invGray">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194" name="Freeform 12">
              <a:extLst>
                <a:ext uri="{FF2B5EF4-FFF2-40B4-BE49-F238E27FC236}">
                  <a16:creationId xmlns:a16="http://schemas.microsoft.com/office/drawing/2014/main" id="{41BE51DE-402B-48B5-99C8-D8BB9A32DF35}"/>
                </a:ext>
              </a:extLst>
            </p:cNvPr>
            <p:cNvSpPr>
              <a:spLocks noEditPoints="1"/>
            </p:cNvSpPr>
            <p:nvPr userDrawn="1"/>
          </p:nvSpPr>
          <p:spPr bwMode="invGray">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195" name="Freeform 13">
              <a:extLst>
                <a:ext uri="{FF2B5EF4-FFF2-40B4-BE49-F238E27FC236}">
                  <a16:creationId xmlns:a16="http://schemas.microsoft.com/office/drawing/2014/main" id="{8D5E878B-8859-44FA-A69D-DCE630AAB0DC}"/>
                </a:ext>
              </a:extLst>
            </p:cNvPr>
            <p:cNvSpPr>
              <a:spLocks/>
            </p:cNvSpPr>
            <p:nvPr userDrawn="1"/>
          </p:nvSpPr>
          <p:spPr bwMode="invGray">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196" name="Freeform 14">
              <a:extLst>
                <a:ext uri="{FF2B5EF4-FFF2-40B4-BE49-F238E27FC236}">
                  <a16:creationId xmlns:a16="http://schemas.microsoft.com/office/drawing/2014/main" id="{08D55808-ECDC-4E9B-84ED-7301E9E716C2}"/>
                </a:ext>
              </a:extLst>
            </p:cNvPr>
            <p:cNvSpPr>
              <a:spLocks/>
            </p:cNvSpPr>
            <p:nvPr userDrawn="1"/>
          </p:nvSpPr>
          <p:spPr bwMode="invGray">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197" name="Freeform 15">
              <a:extLst>
                <a:ext uri="{FF2B5EF4-FFF2-40B4-BE49-F238E27FC236}">
                  <a16:creationId xmlns:a16="http://schemas.microsoft.com/office/drawing/2014/main" id="{3436B310-313E-4A53-A70D-CA0D0D97FE7A}"/>
                </a:ext>
              </a:extLst>
            </p:cNvPr>
            <p:cNvSpPr>
              <a:spLocks noEditPoints="1"/>
            </p:cNvSpPr>
            <p:nvPr userDrawn="1"/>
          </p:nvSpPr>
          <p:spPr bwMode="invGray">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198" name="Freeform 16">
              <a:extLst>
                <a:ext uri="{FF2B5EF4-FFF2-40B4-BE49-F238E27FC236}">
                  <a16:creationId xmlns:a16="http://schemas.microsoft.com/office/drawing/2014/main" id="{F3CE55A9-AE55-4169-A58D-8171D9916EC9}"/>
                </a:ext>
              </a:extLst>
            </p:cNvPr>
            <p:cNvSpPr>
              <a:spLocks/>
            </p:cNvSpPr>
            <p:nvPr userDrawn="1"/>
          </p:nvSpPr>
          <p:spPr bwMode="invGray">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199" name="Freeform 17">
              <a:extLst>
                <a:ext uri="{FF2B5EF4-FFF2-40B4-BE49-F238E27FC236}">
                  <a16:creationId xmlns:a16="http://schemas.microsoft.com/office/drawing/2014/main" id="{FA01BC48-4605-46FC-A7AC-192C7DBCA046}"/>
                </a:ext>
              </a:extLst>
            </p:cNvPr>
            <p:cNvSpPr>
              <a:spLocks/>
            </p:cNvSpPr>
            <p:nvPr userDrawn="1"/>
          </p:nvSpPr>
          <p:spPr bwMode="invGray">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00" name="Freeform 18">
              <a:extLst>
                <a:ext uri="{FF2B5EF4-FFF2-40B4-BE49-F238E27FC236}">
                  <a16:creationId xmlns:a16="http://schemas.microsoft.com/office/drawing/2014/main" id="{870190F3-472B-4296-B88D-D6904B9F3085}"/>
                </a:ext>
              </a:extLst>
            </p:cNvPr>
            <p:cNvSpPr>
              <a:spLocks/>
            </p:cNvSpPr>
            <p:nvPr userDrawn="1"/>
          </p:nvSpPr>
          <p:spPr bwMode="invGray">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01" name="Freeform 19">
              <a:extLst>
                <a:ext uri="{FF2B5EF4-FFF2-40B4-BE49-F238E27FC236}">
                  <a16:creationId xmlns:a16="http://schemas.microsoft.com/office/drawing/2014/main" id="{6CEA0F2B-4AAB-4A16-B7F1-CFCB0C0DCEEE}"/>
                </a:ext>
              </a:extLst>
            </p:cNvPr>
            <p:cNvSpPr>
              <a:spLocks noEditPoints="1"/>
            </p:cNvSpPr>
            <p:nvPr userDrawn="1"/>
          </p:nvSpPr>
          <p:spPr bwMode="invGray">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02" name="Freeform 20">
              <a:extLst>
                <a:ext uri="{FF2B5EF4-FFF2-40B4-BE49-F238E27FC236}">
                  <a16:creationId xmlns:a16="http://schemas.microsoft.com/office/drawing/2014/main" id="{CD64F657-7EE7-4AF2-ADE4-160C87E64D6B}"/>
                </a:ext>
              </a:extLst>
            </p:cNvPr>
            <p:cNvSpPr>
              <a:spLocks noEditPoints="1"/>
            </p:cNvSpPr>
            <p:nvPr userDrawn="1"/>
          </p:nvSpPr>
          <p:spPr bwMode="invGray">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03" name="Freeform 21">
              <a:extLst>
                <a:ext uri="{FF2B5EF4-FFF2-40B4-BE49-F238E27FC236}">
                  <a16:creationId xmlns:a16="http://schemas.microsoft.com/office/drawing/2014/main" id="{FA80A690-9084-4519-8D88-A01963C02369}"/>
                </a:ext>
              </a:extLst>
            </p:cNvPr>
            <p:cNvSpPr>
              <a:spLocks/>
            </p:cNvSpPr>
            <p:nvPr userDrawn="1"/>
          </p:nvSpPr>
          <p:spPr bwMode="invGray">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04" name="Freeform 22">
              <a:extLst>
                <a:ext uri="{FF2B5EF4-FFF2-40B4-BE49-F238E27FC236}">
                  <a16:creationId xmlns:a16="http://schemas.microsoft.com/office/drawing/2014/main" id="{E847401D-2482-482A-AC12-D2E83C13546D}"/>
                </a:ext>
              </a:extLst>
            </p:cNvPr>
            <p:cNvSpPr>
              <a:spLocks noEditPoints="1"/>
            </p:cNvSpPr>
            <p:nvPr userDrawn="1"/>
          </p:nvSpPr>
          <p:spPr bwMode="invGray">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05" name="Freeform 23">
              <a:extLst>
                <a:ext uri="{FF2B5EF4-FFF2-40B4-BE49-F238E27FC236}">
                  <a16:creationId xmlns:a16="http://schemas.microsoft.com/office/drawing/2014/main" id="{86054F72-4509-4465-B9A8-8DAE3EFD35B0}"/>
                </a:ext>
              </a:extLst>
            </p:cNvPr>
            <p:cNvSpPr>
              <a:spLocks/>
            </p:cNvSpPr>
            <p:nvPr userDrawn="1"/>
          </p:nvSpPr>
          <p:spPr bwMode="invGray">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06" name="Freeform 24">
              <a:extLst>
                <a:ext uri="{FF2B5EF4-FFF2-40B4-BE49-F238E27FC236}">
                  <a16:creationId xmlns:a16="http://schemas.microsoft.com/office/drawing/2014/main" id="{813850E4-4B62-4FDA-ABD6-F5A5AA5E7C28}"/>
                </a:ext>
              </a:extLst>
            </p:cNvPr>
            <p:cNvSpPr>
              <a:spLocks/>
            </p:cNvSpPr>
            <p:nvPr userDrawn="1"/>
          </p:nvSpPr>
          <p:spPr bwMode="invGray">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07" name="Freeform 25">
              <a:extLst>
                <a:ext uri="{FF2B5EF4-FFF2-40B4-BE49-F238E27FC236}">
                  <a16:creationId xmlns:a16="http://schemas.microsoft.com/office/drawing/2014/main" id="{1B4F0124-2FAE-4D54-9ECC-E88A8031BBDE}"/>
                </a:ext>
              </a:extLst>
            </p:cNvPr>
            <p:cNvSpPr>
              <a:spLocks noEditPoints="1"/>
            </p:cNvSpPr>
            <p:nvPr userDrawn="1"/>
          </p:nvSpPr>
          <p:spPr bwMode="invGray">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08" name="Freeform 26">
              <a:extLst>
                <a:ext uri="{FF2B5EF4-FFF2-40B4-BE49-F238E27FC236}">
                  <a16:creationId xmlns:a16="http://schemas.microsoft.com/office/drawing/2014/main" id="{2A730E5F-DF9C-488E-B4E0-EE9F501529EE}"/>
                </a:ext>
              </a:extLst>
            </p:cNvPr>
            <p:cNvSpPr>
              <a:spLocks noEditPoints="1"/>
            </p:cNvSpPr>
            <p:nvPr userDrawn="1"/>
          </p:nvSpPr>
          <p:spPr bwMode="invGray">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09" name="Freeform 27">
              <a:extLst>
                <a:ext uri="{FF2B5EF4-FFF2-40B4-BE49-F238E27FC236}">
                  <a16:creationId xmlns:a16="http://schemas.microsoft.com/office/drawing/2014/main" id="{39861D7E-D8DA-436F-9E2F-5C08A8BFB4D5}"/>
                </a:ext>
              </a:extLst>
            </p:cNvPr>
            <p:cNvSpPr>
              <a:spLocks/>
            </p:cNvSpPr>
            <p:nvPr userDrawn="1"/>
          </p:nvSpPr>
          <p:spPr bwMode="invGray">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10" name="Freeform 28">
              <a:extLst>
                <a:ext uri="{FF2B5EF4-FFF2-40B4-BE49-F238E27FC236}">
                  <a16:creationId xmlns:a16="http://schemas.microsoft.com/office/drawing/2014/main" id="{8B038F9F-6A9C-4E57-A659-0090AF470598}"/>
                </a:ext>
              </a:extLst>
            </p:cNvPr>
            <p:cNvSpPr>
              <a:spLocks/>
            </p:cNvSpPr>
            <p:nvPr userDrawn="1"/>
          </p:nvSpPr>
          <p:spPr bwMode="invGray">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11" name="Freeform 29">
              <a:extLst>
                <a:ext uri="{FF2B5EF4-FFF2-40B4-BE49-F238E27FC236}">
                  <a16:creationId xmlns:a16="http://schemas.microsoft.com/office/drawing/2014/main" id="{15E4EB7D-754D-4053-9A23-596C7CFDA987}"/>
                </a:ext>
              </a:extLst>
            </p:cNvPr>
            <p:cNvSpPr>
              <a:spLocks/>
            </p:cNvSpPr>
            <p:nvPr userDrawn="1"/>
          </p:nvSpPr>
          <p:spPr bwMode="invGray">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12" name="Freeform 30">
              <a:extLst>
                <a:ext uri="{FF2B5EF4-FFF2-40B4-BE49-F238E27FC236}">
                  <a16:creationId xmlns:a16="http://schemas.microsoft.com/office/drawing/2014/main" id="{28E147CB-2B8F-497B-B00B-C25E679DC5EB}"/>
                </a:ext>
              </a:extLst>
            </p:cNvPr>
            <p:cNvSpPr>
              <a:spLocks/>
            </p:cNvSpPr>
            <p:nvPr userDrawn="1"/>
          </p:nvSpPr>
          <p:spPr bwMode="invGray">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13" name="Freeform 31">
              <a:extLst>
                <a:ext uri="{FF2B5EF4-FFF2-40B4-BE49-F238E27FC236}">
                  <a16:creationId xmlns:a16="http://schemas.microsoft.com/office/drawing/2014/main" id="{E68BC676-C787-429D-B59B-1A5CE062F78A}"/>
                </a:ext>
              </a:extLst>
            </p:cNvPr>
            <p:cNvSpPr>
              <a:spLocks noEditPoints="1"/>
            </p:cNvSpPr>
            <p:nvPr userDrawn="1"/>
          </p:nvSpPr>
          <p:spPr bwMode="invGray">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14" name="Freeform 32">
              <a:extLst>
                <a:ext uri="{FF2B5EF4-FFF2-40B4-BE49-F238E27FC236}">
                  <a16:creationId xmlns:a16="http://schemas.microsoft.com/office/drawing/2014/main" id="{71266960-73CB-44B9-9A97-810858989148}"/>
                </a:ext>
              </a:extLst>
            </p:cNvPr>
            <p:cNvSpPr>
              <a:spLocks noEditPoints="1"/>
            </p:cNvSpPr>
            <p:nvPr userDrawn="1"/>
          </p:nvSpPr>
          <p:spPr bwMode="invGray">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15" name="Freeform 33">
              <a:extLst>
                <a:ext uri="{FF2B5EF4-FFF2-40B4-BE49-F238E27FC236}">
                  <a16:creationId xmlns:a16="http://schemas.microsoft.com/office/drawing/2014/main" id="{3FF3AC5A-B742-4B29-8E04-03A71D82B9A6}"/>
                </a:ext>
              </a:extLst>
            </p:cNvPr>
            <p:cNvSpPr>
              <a:spLocks noEditPoints="1"/>
            </p:cNvSpPr>
            <p:nvPr userDrawn="1"/>
          </p:nvSpPr>
          <p:spPr bwMode="invGray">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16" name="Freeform 34">
              <a:extLst>
                <a:ext uri="{FF2B5EF4-FFF2-40B4-BE49-F238E27FC236}">
                  <a16:creationId xmlns:a16="http://schemas.microsoft.com/office/drawing/2014/main" id="{0C912743-E24B-4E48-8196-5FBD1ECEE9AD}"/>
                </a:ext>
              </a:extLst>
            </p:cNvPr>
            <p:cNvSpPr>
              <a:spLocks/>
            </p:cNvSpPr>
            <p:nvPr userDrawn="1"/>
          </p:nvSpPr>
          <p:spPr bwMode="invGray">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17" name="Freeform 35">
              <a:extLst>
                <a:ext uri="{FF2B5EF4-FFF2-40B4-BE49-F238E27FC236}">
                  <a16:creationId xmlns:a16="http://schemas.microsoft.com/office/drawing/2014/main" id="{6E2F01F4-1410-4FE1-B043-EA97A1541F32}"/>
                </a:ext>
              </a:extLst>
            </p:cNvPr>
            <p:cNvSpPr>
              <a:spLocks/>
            </p:cNvSpPr>
            <p:nvPr userDrawn="1"/>
          </p:nvSpPr>
          <p:spPr bwMode="invGray">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18" name="Freeform 36">
              <a:extLst>
                <a:ext uri="{FF2B5EF4-FFF2-40B4-BE49-F238E27FC236}">
                  <a16:creationId xmlns:a16="http://schemas.microsoft.com/office/drawing/2014/main" id="{58ACFF1C-49F0-414E-B9E3-DE4E9FFAA38A}"/>
                </a:ext>
              </a:extLst>
            </p:cNvPr>
            <p:cNvSpPr>
              <a:spLocks noEditPoints="1"/>
            </p:cNvSpPr>
            <p:nvPr userDrawn="1"/>
          </p:nvSpPr>
          <p:spPr bwMode="invGray">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19" name="Freeform 37">
              <a:extLst>
                <a:ext uri="{FF2B5EF4-FFF2-40B4-BE49-F238E27FC236}">
                  <a16:creationId xmlns:a16="http://schemas.microsoft.com/office/drawing/2014/main" id="{DACBD04B-22FF-4A4F-8B29-A2F31A05423A}"/>
                </a:ext>
              </a:extLst>
            </p:cNvPr>
            <p:cNvSpPr>
              <a:spLocks/>
            </p:cNvSpPr>
            <p:nvPr userDrawn="1"/>
          </p:nvSpPr>
          <p:spPr bwMode="invGray">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20" name="Freeform 38">
              <a:extLst>
                <a:ext uri="{FF2B5EF4-FFF2-40B4-BE49-F238E27FC236}">
                  <a16:creationId xmlns:a16="http://schemas.microsoft.com/office/drawing/2014/main" id="{A13F6E37-C22B-4FD3-ADFE-9C53ECB44692}"/>
                </a:ext>
              </a:extLst>
            </p:cNvPr>
            <p:cNvSpPr>
              <a:spLocks/>
            </p:cNvSpPr>
            <p:nvPr userDrawn="1"/>
          </p:nvSpPr>
          <p:spPr bwMode="invGray">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21" name="Freeform 39">
              <a:extLst>
                <a:ext uri="{FF2B5EF4-FFF2-40B4-BE49-F238E27FC236}">
                  <a16:creationId xmlns:a16="http://schemas.microsoft.com/office/drawing/2014/main" id="{76256F1D-405A-49F9-8592-A899623F2DB0}"/>
                </a:ext>
              </a:extLst>
            </p:cNvPr>
            <p:cNvSpPr>
              <a:spLocks/>
            </p:cNvSpPr>
            <p:nvPr userDrawn="1"/>
          </p:nvSpPr>
          <p:spPr bwMode="invGray">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22" name="Freeform 40">
              <a:extLst>
                <a:ext uri="{FF2B5EF4-FFF2-40B4-BE49-F238E27FC236}">
                  <a16:creationId xmlns:a16="http://schemas.microsoft.com/office/drawing/2014/main" id="{2F9CAE14-DB05-4B70-867F-3F6164BDB74F}"/>
                </a:ext>
              </a:extLst>
            </p:cNvPr>
            <p:cNvSpPr>
              <a:spLocks noEditPoints="1"/>
            </p:cNvSpPr>
            <p:nvPr userDrawn="1"/>
          </p:nvSpPr>
          <p:spPr bwMode="invGray">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23" name="Freeform 41">
              <a:extLst>
                <a:ext uri="{FF2B5EF4-FFF2-40B4-BE49-F238E27FC236}">
                  <a16:creationId xmlns:a16="http://schemas.microsoft.com/office/drawing/2014/main" id="{30C7B10F-7027-41F9-BEE2-F1575CB690D6}"/>
                </a:ext>
              </a:extLst>
            </p:cNvPr>
            <p:cNvSpPr>
              <a:spLocks noEditPoints="1"/>
            </p:cNvSpPr>
            <p:nvPr userDrawn="1"/>
          </p:nvSpPr>
          <p:spPr bwMode="invGray">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24" name="Freeform 42">
              <a:extLst>
                <a:ext uri="{FF2B5EF4-FFF2-40B4-BE49-F238E27FC236}">
                  <a16:creationId xmlns:a16="http://schemas.microsoft.com/office/drawing/2014/main" id="{16B384B2-A2D9-4CB4-AF87-AF1004852B5B}"/>
                </a:ext>
              </a:extLst>
            </p:cNvPr>
            <p:cNvSpPr>
              <a:spLocks/>
            </p:cNvSpPr>
            <p:nvPr userDrawn="1"/>
          </p:nvSpPr>
          <p:spPr bwMode="invGray">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25" name="Freeform 43">
              <a:extLst>
                <a:ext uri="{FF2B5EF4-FFF2-40B4-BE49-F238E27FC236}">
                  <a16:creationId xmlns:a16="http://schemas.microsoft.com/office/drawing/2014/main" id="{DC309D60-84B9-4652-BEF1-F71EFAD3A402}"/>
                </a:ext>
              </a:extLst>
            </p:cNvPr>
            <p:cNvSpPr>
              <a:spLocks/>
            </p:cNvSpPr>
            <p:nvPr userDrawn="1"/>
          </p:nvSpPr>
          <p:spPr bwMode="invGray">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26" name="Freeform 44">
              <a:extLst>
                <a:ext uri="{FF2B5EF4-FFF2-40B4-BE49-F238E27FC236}">
                  <a16:creationId xmlns:a16="http://schemas.microsoft.com/office/drawing/2014/main" id="{A4440044-5486-483F-B652-7EE3849461B3}"/>
                </a:ext>
              </a:extLst>
            </p:cNvPr>
            <p:cNvSpPr>
              <a:spLocks/>
            </p:cNvSpPr>
            <p:nvPr userDrawn="1"/>
          </p:nvSpPr>
          <p:spPr bwMode="invGray">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27" name="Freeform 45">
              <a:extLst>
                <a:ext uri="{FF2B5EF4-FFF2-40B4-BE49-F238E27FC236}">
                  <a16:creationId xmlns:a16="http://schemas.microsoft.com/office/drawing/2014/main" id="{446771E9-EA09-4256-8955-FE392C07AFC4}"/>
                </a:ext>
              </a:extLst>
            </p:cNvPr>
            <p:cNvSpPr>
              <a:spLocks noEditPoints="1"/>
            </p:cNvSpPr>
            <p:nvPr userDrawn="1"/>
          </p:nvSpPr>
          <p:spPr bwMode="invGray">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28" name="Freeform 46">
              <a:extLst>
                <a:ext uri="{FF2B5EF4-FFF2-40B4-BE49-F238E27FC236}">
                  <a16:creationId xmlns:a16="http://schemas.microsoft.com/office/drawing/2014/main" id="{FE985025-CAA5-44F2-9174-87CD1D8BA182}"/>
                </a:ext>
              </a:extLst>
            </p:cNvPr>
            <p:cNvSpPr>
              <a:spLocks/>
            </p:cNvSpPr>
            <p:nvPr userDrawn="1"/>
          </p:nvSpPr>
          <p:spPr bwMode="invGray">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29" name="Freeform 47">
              <a:extLst>
                <a:ext uri="{FF2B5EF4-FFF2-40B4-BE49-F238E27FC236}">
                  <a16:creationId xmlns:a16="http://schemas.microsoft.com/office/drawing/2014/main" id="{1105FBBE-AD06-4F22-94D8-E2E98185FAA9}"/>
                </a:ext>
              </a:extLst>
            </p:cNvPr>
            <p:cNvSpPr>
              <a:spLocks/>
            </p:cNvSpPr>
            <p:nvPr userDrawn="1"/>
          </p:nvSpPr>
          <p:spPr bwMode="invGray">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30" name="Freeform 48">
              <a:extLst>
                <a:ext uri="{FF2B5EF4-FFF2-40B4-BE49-F238E27FC236}">
                  <a16:creationId xmlns:a16="http://schemas.microsoft.com/office/drawing/2014/main" id="{8141824A-6AD4-4B53-B837-71461DD538CC}"/>
                </a:ext>
              </a:extLst>
            </p:cNvPr>
            <p:cNvSpPr>
              <a:spLocks/>
            </p:cNvSpPr>
            <p:nvPr userDrawn="1"/>
          </p:nvSpPr>
          <p:spPr bwMode="invGray">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31" name="Freeform 49">
              <a:extLst>
                <a:ext uri="{FF2B5EF4-FFF2-40B4-BE49-F238E27FC236}">
                  <a16:creationId xmlns:a16="http://schemas.microsoft.com/office/drawing/2014/main" id="{1CEF1D95-CD6C-417A-9539-CB4DBAA5E07D}"/>
                </a:ext>
              </a:extLst>
            </p:cNvPr>
            <p:cNvSpPr>
              <a:spLocks/>
            </p:cNvSpPr>
            <p:nvPr userDrawn="1"/>
          </p:nvSpPr>
          <p:spPr bwMode="invGray">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32" name="Freeform 50">
              <a:extLst>
                <a:ext uri="{FF2B5EF4-FFF2-40B4-BE49-F238E27FC236}">
                  <a16:creationId xmlns:a16="http://schemas.microsoft.com/office/drawing/2014/main" id="{BF6CB5D3-9648-4D73-AB7C-5374814E5BA2}"/>
                </a:ext>
              </a:extLst>
            </p:cNvPr>
            <p:cNvSpPr>
              <a:spLocks noEditPoints="1"/>
            </p:cNvSpPr>
            <p:nvPr userDrawn="1"/>
          </p:nvSpPr>
          <p:spPr bwMode="invGray">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33" name="Freeform 51">
              <a:extLst>
                <a:ext uri="{FF2B5EF4-FFF2-40B4-BE49-F238E27FC236}">
                  <a16:creationId xmlns:a16="http://schemas.microsoft.com/office/drawing/2014/main" id="{55F0E322-3AEE-482E-8E59-9FB04FACA931}"/>
                </a:ext>
              </a:extLst>
            </p:cNvPr>
            <p:cNvSpPr>
              <a:spLocks noEditPoints="1"/>
            </p:cNvSpPr>
            <p:nvPr userDrawn="1"/>
          </p:nvSpPr>
          <p:spPr bwMode="invGray">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34" name="Freeform 52">
              <a:extLst>
                <a:ext uri="{FF2B5EF4-FFF2-40B4-BE49-F238E27FC236}">
                  <a16:creationId xmlns:a16="http://schemas.microsoft.com/office/drawing/2014/main" id="{0D3C59AD-7CCF-4166-9D21-3C3484889312}"/>
                </a:ext>
              </a:extLst>
            </p:cNvPr>
            <p:cNvSpPr>
              <a:spLocks noEditPoints="1"/>
            </p:cNvSpPr>
            <p:nvPr userDrawn="1"/>
          </p:nvSpPr>
          <p:spPr bwMode="invGray">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35" name="Freeform 53">
              <a:extLst>
                <a:ext uri="{FF2B5EF4-FFF2-40B4-BE49-F238E27FC236}">
                  <a16:creationId xmlns:a16="http://schemas.microsoft.com/office/drawing/2014/main" id="{9C9DA4CE-7B4D-42AE-9264-92B7D7757DD8}"/>
                </a:ext>
              </a:extLst>
            </p:cNvPr>
            <p:cNvSpPr>
              <a:spLocks/>
            </p:cNvSpPr>
            <p:nvPr userDrawn="1"/>
          </p:nvSpPr>
          <p:spPr bwMode="invGray">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36" name="Freeform 54">
              <a:extLst>
                <a:ext uri="{FF2B5EF4-FFF2-40B4-BE49-F238E27FC236}">
                  <a16:creationId xmlns:a16="http://schemas.microsoft.com/office/drawing/2014/main" id="{DBCBD0D2-5C9C-4B12-8CF8-9CA320825ED7}"/>
                </a:ext>
              </a:extLst>
            </p:cNvPr>
            <p:cNvSpPr>
              <a:spLocks/>
            </p:cNvSpPr>
            <p:nvPr userDrawn="1"/>
          </p:nvSpPr>
          <p:spPr bwMode="invGray">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37" name="Freeform 55">
              <a:extLst>
                <a:ext uri="{FF2B5EF4-FFF2-40B4-BE49-F238E27FC236}">
                  <a16:creationId xmlns:a16="http://schemas.microsoft.com/office/drawing/2014/main" id="{CDCFBD31-7961-4587-876E-1FAFC4E74AB8}"/>
                </a:ext>
              </a:extLst>
            </p:cNvPr>
            <p:cNvSpPr>
              <a:spLocks noEditPoints="1"/>
            </p:cNvSpPr>
            <p:nvPr userDrawn="1"/>
          </p:nvSpPr>
          <p:spPr bwMode="invGray">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38" name="Freeform 56">
              <a:extLst>
                <a:ext uri="{FF2B5EF4-FFF2-40B4-BE49-F238E27FC236}">
                  <a16:creationId xmlns:a16="http://schemas.microsoft.com/office/drawing/2014/main" id="{52482C08-723A-4738-9787-3516B3C17145}"/>
                </a:ext>
              </a:extLst>
            </p:cNvPr>
            <p:cNvSpPr>
              <a:spLocks/>
            </p:cNvSpPr>
            <p:nvPr userDrawn="1"/>
          </p:nvSpPr>
          <p:spPr bwMode="invGray">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39" name="Freeform 57">
              <a:extLst>
                <a:ext uri="{FF2B5EF4-FFF2-40B4-BE49-F238E27FC236}">
                  <a16:creationId xmlns:a16="http://schemas.microsoft.com/office/drawing/2014/main" id="{5B72A8F0-33E3-42CD-88C2-C35BEC0E9833}"/>
                </a:ext>
              </a:extLst>
            </p:cNvPr>
            <p:cNvSpPr>
              <a:spLocks/>
            </p:cNvSpPr>
            <p:nvPr userDrawn="1"/>
          </p:nvSpPr>
          <p:spPr bwMode="invGray">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40" name="Freeform 58">
              <a:extLst>
                <a:ext uri="{FF2B5EF4-FFF2-40B4-BE49-F238E27FC236}">
                  <a16:creationId xmlns:a16="http://schemas.microsoft.com/office/drawing/2014/main" id="{73FC54A2-6588-499B-968A-79F4CA9CF5F3}"/>
                </a:ext>
              </a:extLst>
            </p:cNvPr>
            <p:cNvSpPr>
              <a:spLocks/>
            </p:cNvSpPr>
            <p:nvPr userDrawn="1"/>
          </p:nvSpPr>
          <p:spPr bwMode="invGray">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41" name="Freeform 59">
              <a:extLst>
                <a:ext uri="{FF2B5EF4-FFF2-40B4-BE49-F238E27FC236}">
                  <a16:creationId xmlns:a16="http://schemas.microsoft.com/office/drawing/2014/main" id="{1E6AB002-C130-4648-A18E-BA496FF1756C}"/>
                </a:ext>
              </a:extLst>
            </p:cNvPr>
            <p:cNvSpPr>
              <a:spLocks noEditPoints="1"/>
            </p:cNvSpPr>
            <p:nvPr userDrawn="1"/>
          </p:nvSpPr>
          <p:spPr bwMode="invGray">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42" name="Freeform 60">
              <a:extLst>
                <a:ext uri="{FF2B5EF4-FFF2-40B4-BE49-F238E27FC236}">
                  <a16:creationId xmlns:a16="http://schemas.microsoft.com/office/drawing/2014/main" id="{B0044278-9F7F-4596-96D2-ACFBE0DEC0B1}"/>
                </a:ext>
              </a:extLst>
            </p:cNvPr>
            <p:cNvSpPr>
              <a:spLocks/>
            </p:cNvSpPr>
            <p:nvPr userDrawn="1"/>
          </p:nvSpPr>
          <p:spPr bwMode="invGray">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43" name="Freeform 61">
              <a:extLst>
                <a:ext uri="{FF2B5EF4-FFF2-40B4-BE49-F238E27FC236}">
                  <a16:creationId xmlns:a16="http://schemas.microsoft.com/office/drawing/2014/main" id="{79F75E0D-27A7-44C1-BF19-495F4768F995}"/>
                </a:ext>
              </a:extLst>
            </p:cNvPr>
            <p:cNvSpPr>
              <a:spLocks noEditPoints="1"/>
            </p:cNvSpPr>
            <p:nvPr userDrawn="1"/>
          </p:nvSpPr>
          <p:spPr bwMode="invGray">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44" name="Freeform 62">
              <a:extLst>
                <a:ext uri="{FF2B5EF4-FFF2-40B4-BE49-F238E27FC236}">
                  <a16:creationId xmlns:a16="http://schemas.microsoft.com/office/drawing/2014/main" id="{E5B9E395-C74C-4D98-8911-EE2C765D8BEB}"/>
                </a:ext>
              </a:extLst>
            </p:cNvPr>
            <p:cNvSpPr>
              <a:spLocks/>
            </p:cNvSpPr>
            <p:nvPr userDrawn="1"/>
          </p:nvSpPr>
          <p:spPr bwMode="invGray">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45" name="Freeform 63">
              <a:extLst>
                <a:ext uri="{FF2B5EF4-FFF2-40B4-BE49-F238E27FC236}">
                  <a16:creationId xmlns:a16="http://schemas.microsoft.com/office/drawing/2014/main" id="{53BB8418-388C-4142-9A80-8BF00A87F7B0}"/>
                </a:ext>
              </a:extLst>
            </p:cNvPr>
            <p:cNvSpPr>
              <a:spLocks/>
            </p:cNvSpPr>
            <p:nvPr userDrawn="1"/>
          </p:nvSpPr>
          <p:spPr bwMode="invGray">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46" name="Freeform 64">
              <a:extLst>
                <a:ext uri="{FF2B5EF4-FFF2-40B4-BE49-F238E27FC236}">
                  <a16:creationId xmlns:a16="http://schemas.microsoft.com/office/drawing/2014/main" id="{0256DB41-B3C1-4FEB-B394-9762C00E7F70}"/>
                </a:ext>
              </a:extLst>
            </p:cNvPr>
            <p:cNvSpPr>
              <a:spLocks noEditPoints="1"/>
            </p:cNvSpPr>
            <p:nvPr userDrawn="1"/>
          </p:nvSpPr>
          <p:spPr bwMode="invGray">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47" name="Freeform 65">
              <a:extLst>
                <a:ext uri="{FF2B5EF4-FFF2-40B4-BE49-F238E27FC236}">
                  <a16:creationId xmlns:a16="http://schemas.microsoft.com/office/drawing/2014/main" id="{F2BC9C1F-3F30-47A6-B503-20FB179B7F3A}"/>
                </a:ext>
              </a:extLst>
            </p:cNvPr>
            <p:cNvSpPr>
              <a:spLocks/>
            </p:cNvSpPr>
            <p:nvPr userDrawn="1"/>
          </p:nvSpPr>
          <p:spPr bwMode="invGray">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48" name="Freeform 66">
              <a:extLst>
                <a:ext uri="{FF2B5EF4-FFF2-40B4-BE49-F238E27FC236}">
                  <a16:creationId xmlns:a16="http://schemas.microsoft.com/office/drawing/2014/main" id="{F2E1921C-CA0E-4886-93CA-956A6497CF03}"/>
                </a:ext>
              </a:extLst>
            </p:cNvPr>
            <p:cNvSpPr>
              <a:spLocks noEditPoints="1"/>
            </p:cNvSpPr>
            <p:nvPr userDrawn="1"/>
          </p:nvSpPr>
          <p:spPr bwMode="invGray">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49" name="Freeform 67">
              <a:extLst>
                <a:ext uri="{FF2B5EF4-FFF2-40B4-BE49-F238E27FC236}">
                  <a16:creationId xmlns:a16="http://schemas.microsoft.com/office/drawing/2014/main" id="{33147323-CD74-4B45-8B3D-9FC2D6ABC4D5}"/>
                </a:ext>
              </a:extLst>
            </p:cNvPr>
            <p:cNvSpPr>
              <a:spLocks/>
            </p:cNvSpPr>
            <p:nvPr userDrawn="1"/>
          </p:nvSpPr>
          <p:spPr bwMode="invGray">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50" name="Freeform 68">
              <a:extLst>
                <a:ext uri="{FF2B5EF4-FFF2-40B4-BE49-F238E27FC236}">
                  <a16:creationId xmlns:a16="http://schemas.microsoft.com/office/drawing/2014/main" id="{646502BE-8655-4E99-B8D3-19E6C1D2B9F4}"/>
                </a:ext>
              </a:extLst>
            </p:cNvPr>
            <p:cNvSpPr>
              <a:spLocks/>
            </p:cNvSpPr>
            <p:nvPr userDrawn="1"/>
          </p:nvSpPr>
          <p:spPr bwMode="invGray">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51" name="Freeform 69">
              <a:extLst>
                <a:ext uri="{FF2B5EF4-FFF2-40B4-BE49-F238E27FC236}">
                  <a16:creationId xmlns:a16="http://schemas.microsoft.com/office/drawing/2014/main" id="{7B89F1B5-6B06-45D2-838B-039A44EFFD1B}"/>
                </a:ext>
              </a:extLst>
            </p:cNvPr>
            <p:cNvSpPr>
              <a:spLocks/>
            </p:cNvSpPr>
            <p:nvPr userDrawn="1"/>
          </p:nvSpPr>
          <p:spPr bwMode="invGray">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52" name="Freeform 70">
              <a:extLst>
                <a:ext uri="{FF2B5EF4-FFF2-40B4-BE49-F238E27FC236}">
                  <a16:creationId xmlns:a16="http://schemas.microsoft.com/office/drawing/2014/main" id="{07A005EC-C937-4146-8D02-C00C5931EBCD}"/>
                </a:ext>
              </a:extLst>
            </p:cNvPr>
            <p:cNvSpPr>
              <a:spLocks/>
            </p:cNvSpPr>
            <p:nvPr userDrawn="1"/>
          </p:nvSpPr>
          <p:spPr bwMode="invGray">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grpSp>
      <p:sp>
        <p:nvSpPr>
          <p:cNvPr id="263" name="Title 1">
            <a:extLst>
              <a:ext uri="{FF2B5EF4-FFF2-40B4-BE49-F238E27FC236}">
                <a16:creationId xmlns:a16="http://schemas.microsoft.com/office/drawing/2014/main" id="{3F36D6CC-3534-47CC-AECE-83EDA4639FB5}"/>
              </a:ext>
            </a:extLst>
          </p:cNvPr>
          <p:cNvSpPr>
            <a:spLocks noGrp="1"/>
          </p:cNvSpPr>
          <p:nvPr>
            <p:ph type="ctrTitle" hasCustomPrompt="1"/>
          </p:nvPr>
        </p:nvSpPr>
        <p:spPr>
          <a:xfrm>
            <a:off x="1069148" y="2158329"/>
            <a:ext cx="3998354" cy="860400"/>
          </a:xfrm>
          <a:prstGeom prst="rect">
            <a:avLst/>
          </a:prstGeom>
        </p:spPr>
        <p:txBody>
          <a:bodyPr/>
          <a:lstStyle>
            <a:lvl1pPr>
              <a:defRPr sz="2999" b="0">
                <a:solidFill>
                  <a:schemeClr val="bg1"/>
                </a:solidFill>
                <a:latin typeface="EYInterstate Light" panose="02000506000000020004" pitchFamily="2" charset="0"/>
                <a:cs typeface="Arial" pitchFamily="34" charset="0"/>
              </a:defRPr>
            </a:lvl1pPr>
          </a:lstStyle>
          <a:p>
            <a:r>
              <a:rPr lang="en-US" noProof="0" dirty="0"/>
              <a:t>Click to edit Master title style</a:t>
            </a:r>
            <a:endParaRPr lang="de-DE" noProof="0" dirty="0"/>
          </a:p>
        </p:txBody>
      </p:sp>
      <p:sp>
        <p:nvSpPr>
          <p:cNvPr id="264" name="Subtitle 2">
            <a:extLst>
              <a:ext uri="{FF2B5EF4-FFF2-40B4-BE49-F238E27FC236}">
                <a16:creationId xmlns:a16="http://schemas.microsoft.com/office/drawing/2014/main" id="{C26FB38E-4E99-4AFB-8C8C-F03F7A963D9C}"/>
              </a:ext>
            </a:extLst>
          </p:cNvPr>
          <p:cNvSpPr>
            <a:spLocks noGrp="1"/>
          </p:cNvSpPr>
          <p:nvPr>
            <p:ph type="subTitle" idx="1" hasCustomPrompt="1"/>
          </p:nvPr>
        </p:nvSpPr>
        <p:spPr>
          <a:xfrm>
            <a:off x="1069340" y="3200329"/>
            <a:ext cx="4018535" cy="645742"/>
          </a:xfrm>
          <a:prstGeom prst="rect">
            <a:avLst/>
          </a:prstGeom>
        </p:spPr>
        <p:txBody>
          <a:bodyPr>
            <a:noAutofit/>
          </a:bodyPr>
          <a:lstStyle>
            <a:lvl1pPr marL="0" indent="0" algn="l">
              <a:buNone/>
              <a:defRPr sz="1999">
                <a:solidFill>
                  <a:schemeClr val="bg1"/>
                </a:solidFill>
                <a:latin typeface="EYInterstate Light" panose="02000506000000020004" pitchFamily="2" charset="0"/>
                <a:cs typeface="Arial" pitchFamily="34" charset="0"/>
              </a:defRPr>
            </a:lvl1pPr>
            <a:lvl2pPr marL="0" indent="0" algn="l">
              <a:buNone/>
              <a:defRPr sz="1599">
                <a:solidFill>
                  <a:schemeClr val="tx1">
                    <a:lumMod val="75000"/>
                    <a:lumOff val="25000"/>
                  </a:schemeClr>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noProof="0" dirty="0"/>
              <a:t>Click to edit Master subtitle style</a:t>
            </a:r>
          </a:p>
        </p:txBody>
      </p:sp>
      <p:grpSp>
        <p:nvGrpSpPr>
          <p:cNvPr id="77" name="Group 76">
            <a:extLst>
              <a:ext uri="{FF2B5EF4-FFF2-40B4-BE49-F238E27FC236}">
                <a16:creationId xmlns:a16="http://schemas.microsoft.com/office/drawing/2014/main" id="{AE95BC52-A56D-4358-A294-750179EBB698}"/>
              </a:ext>
            </a:extLst>
          </p:cNvPr>
          <p:cNvGrpSpPr/>
          <p:nvPr userDrawn="1"/>
        </p:nvGrpSpPr>
        <p:grpSpPr>
          <a:xfrm>
            <a:off x="613872" y="876059"/>
            <a:ext cx="4852768" cy="3374475"/>
            <a:chOff x="6855933" y="899048"/>
            <a:chExt cx="4855295" cy="3374475"/>
          </a:xfrm>
          <a:solidFill>
            <a:schemeClr val="tx2"/>
          </a:solidFill>
        </p:grpSpPr>
        <p:sp>
          <p:nvSpPr>
            <p:cNvPr id="78" name="Freeform: Shape 77">
              <a:extLst>
                <a:ext uri="{FF2B5EF4-FFF2-40B4-BE49-F238E27FC236}">
                  <a16:creationId xmlns:a16="http://schemas.microsoft.com/office/drawing/2014/main" id="{ECBD2AD5-9A79-4CFE-A808-769ADC8898F3}"/>
                </a:ext>
              </a:extLst>
            </p:cNvPr>
            <p:cNvSpPr/>
            <p:nvPr/>
          </p:nvSpPr>
          <p:spPr>
            <a:xfrm>
              <a:off x="6855933" y="899048"/>
              <a:ext cx="4855295" cy="3374475"/>
            </a:xfrm>
            <a:custGeom>
              <a:avLst/>
              <a:gdLst>
                <a:gd name="connsiteX0" fmla="*/ 6731 w 4855294"/>
                <a:gd name="connsiteY0" fmla="*/ 863542 h 3374474"/>
                <a:gd name="connsiteX1" fmla="*/ 6731 w 4855294"/>
                <a:gd name="connsiteY1" fmla="*/ 3095901 h 3374474"/>
                <a:gd name="connsiteX2" fmla="*/ 145659 w 4855294"/>
                <a:gd name="connsiteY2" fmla="*/ 3095901 h 3374474"/>
                <a:gd name="connsiteX3" fmla="*/ 145659 w 4855294"/>
                <a:gd name="connsiteY3" fmla="*/ 988380 h 3374474"/>
                <a:gd name="connsiteX4" fmla="*/ 4715918 w 4855294"/>
                <a:gd name="connsiteY4" fmla="*/ 179673 h 3374474"/>
                <a:gd name="connsiteX5" fmla="*/ 4715918 w 4855294"/>
                <a:gd name="connsiteY5" fmla="*/ 3234829 h 3374474"/>
                <a:gd name="connsiteX6" fmla="*/ 840208 w 4855294"/>
                <a:gd name="connsiteY6" fmla="*/ 3234829 h 3374474"/>
                <a:gd name="connsiteX7" fmla="*/ 840208 w 4855294"/>
                <a:gd name="connsiteY7" fmla="*/ 3373757 h 3374474"/>
                <a:gd name="connsiteX8" fmla="*/ 4854846 w 4855294"/>
                <a:gd name="connsiteY8" fmla="*/ 3373757 h 3374474"/>
                <a:gd name="connsiteX9" fmla="*/ 4854846 w 4855294"/>
                <a:gd name="connsiteY9" fmla="*/ 6731 h 3374474"/>
                <a:gd name="connsiteX10" fmla="*/ 6731 w 4855294"/>
                <a:gd name="connsiteY10" fmla="*/ 863542 h 337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294" h="3374474">
                  <a:moveTo>
                    <a:pt x="6731" y="863542"/>
                  </a:moveTo>
                  <a:lnTo>
                    <a:pt x="6731" y="3095901"/>
                  </a:lnTo>
                  <a:lnTo>
                    <a:pt x="145659" y="3095901"/>
                  </a:lnTo>
                  <a:lnTo>
                    <a:pt x="145659" y="988380"/>
                  </a:lnTo>
                  <a:lnTo>
                    <a:pt x="4715918" y="179673"/>
                  </a:lnTo>
                  <a:lnTo>
                    <a:pt x="4715918" y="3234829"/>
                  </a:lnTo>
                  <a:lnTo>
                    <a:pt x="840208" y="3234829"/>
                  </a:lnTo>
                  <a:lnTo>
                    <a:pt x="840208" y="3373757"/>
                  </a:lnTo>
                  <a:lnTo>
                    <a:pt x="4854846" y="3373757"/>
                  </a:lnTo>
                  <a:lnTo>
                    <a:pt x="4854846" y="6731"/>
                  </a:lnTo>
                  <a:lnTo>
                    <a:pt x="6731" y="863542"/>
                  </a:lnTo>
                  <a:close/>
                </a:path>
              </a:pathLst>
            </a:custGeom>
            <a:grpFill/>
            <a:ln w="9525" cap="flat">
              <a:noFill/>
              <a:prstDash val="solid"/>
              <a:miter/>
            </a:ln>
          </p:spPr>
          <p:txBody>
            <a:bodyPr rtlCol="0" anchor="ctr"/>
            <a:lstStyle/>
            <a:p>
              <a:endParaRPr lang="en-US" sz="1799" noProof="0" dirty="0"/>
            </a:p>
          </p:txBody>
        </p:sp>
        <p:sp>
          <p:nvSpPr>
            <p:cNvPr id="79" name="Freeform: Shape 78">
              <a:extLst>
                <a:ext uri="{FF2B5EF4-FFF2-40B4-BE49-F238E27FC236}">
                  <a16:creationId xmlns:a16="http://schemas.microsoft.com/office/drawing/2014/main" id="{9EE673CB-A779-4F64-B72D-93428DD2B26D}"/>
                </a:ext>
              </a:extLst>
            </p:cNvPr>
            <p:cNvSpPr/>
            <p:nvPr/>
          </p:nvSpPr>
          <p:spPr>
            <a:xfrm>
              <a:off x="6855933"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US" sz="1799" noProof="0" dirty="0"/>
            </a:p>
          </p:txBody>
        </p:sp>
        <p:sp>
          <p:nvSpPr>
            <p:cNvPr id="80" name="Freeform: Shape 79">
              <a:extLst>
                <a:ext uri="{FF2B5EF4-FFF2-40B4-BE49-F238E27FC236}">
                  <a16:creationId xmlns:a16="http://schemas.microsoft.com/office/drawing/2014/main" id="{88144C98-507D-403B-8819-FBBF64A82FA3}"/>
                </a:ext>
              </a:extLst>
            </p:cNvPr>
            <p:cNvSpPr/>
            <p:nvPr/>
          </p:nvSpPr>
          <p:spPr>
            <a:xfrm>
              <a:off x="7133789"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US" sz="1799" noProof="0" dirty="0"/>
            </a:p>
          </p:txBody>
        </p:sp>
        <p:sp>
          <p:nvSpPr>
            <p:cNvPr id="81" name="Freeform: Shape 80">
              <a:extLst>
                <a:ext uri="{FF2B5EF4-FFF2-40B4-BE49-F238E27FC236}">
                  <a16:creationId xmlns:a16="http://schemas.microsoft.com/office/drawing/2014/main" id="{21919CB3-2430-4DA6-BF41-59A1EF9C03CB}"/>
                </a:ext>
              </a:extLst>
            </p:cNvPr>
            <p:cNvSpPr/>
            <p:nvPr/>
          </p:nvSpPr>
          <p:spPr>
            <a:xfrm>
              <a:off x="7411555"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US" sz="1799" noProof="0" dirty="0"/>
            </a:p>
          </p:txBody>
        </p:sp>
      </p:grpSp>
      <p:grpSp>
        <p:nvGrpSpPr>
          <p:cNvPr id="82" name="Group 4">
            <a:extLst>
              <a:ext uri="{FF2B5EF4-FFF2-40B4-BE49-F238E27FC236}">
                <a16:creationId xmlns:a16="http://schemas.microsoft.com/office/drawing/2014/main" id="{C5FADEE5-07C4-41A9-88D6-C6D2ED1362B8}"/>
              </a:ext>
            </a:extLst>
          </p:cNvPr>
          <p:cNvGrpSpPr>
            <a:grpSpLocks noChangeAspect="1"/>
          </p:cNvGrpSpPr>
          <p:nvPr userDrawn="1"/>
        </p:nvGrpSpPr>
        <p:grpSpPr bwMode="invGray">
          <a:xfrm>
            <a:off x="10359392" y="4960938"/>
            <a:ext cx="1224912" cy="1435100"/>
            <a:chOff x="6529" y="3125"/>
            <a:chExt cx="772" cy="904"/>
          </a:xfrm>
        </p:grpSpPr>
        <p:sp>
          <p:nvSpPr>
            <p:cNvPr id="83" name="Freeform 5">
              <a:extLst>
                <a:ext uri="{FF2B5EF4-FFF2-40B4-BE49-F238E27FC236}">
                  <a16:creationId xmlns:a16="http://schemas.microsoft.com/office/drawing/2014/main" id="{5A2C465B-7D43-431D-A35E-50762E7696FC}"/>
                </a:ext>
              </a:extLst>
            </p:cNvPr>
            <p:cNvSpPr>
              <a:spLocks/>
            </p:cNvSpPr>
            <p:nvPr userDrawn="1"/>
          </p:nvSpPr>
          <p:spPr bwMode="invGray">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dirty="0"/>
            </a:p>
          </p:txBody>
        </p:sp>
        <p:sp>
          <p:nvSpPr>
            <p:cNvPr id="84" name="Freeform 6">
              <a:extLst>
                <a:ext uri="{FF2B5EF4-FFF2-40B4-BE49-F238E27FC236}">
                  <a16:creationId xmlns:a16="http://schemas.microsoft.com/office/drawing/2014/main" id="{AC35E6C1-71A8-4C9D-A1A5-682B0BD0A03F}"/>
                </a:ext>
              </a:extLst>
            </p:cNvPr>
            <p:cNvSpPr>
              <a:spLocks noEditPoints="1"/>
            </p:cNvSpPr>
            <p:nvPr userDrawn="1"/>
          </p:nvSpPr>
          <p:spPr bwMode="invGray">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dirty="0"/>
            </a:p>
          </p:txBody>
        </p:sp>
      </p:grpSp>
      <p:sp>
        <p:nvSpPr>
          <p:cNvPr id="85" name="Rectangle 9">
            <a:extLst>
              <a:ext uri="{FF2B5EF4-FFF2-40B4-BE49-F238E27FC236}">
                <a16:creationId xmlns:a16="http://schemas.microsoft.com/office/drawing/2014/main" id="{F314F876-941A-40CD-B64C-56E5901EC54D}"/>
              </a:ext>
            </a:extLst>
          </p:cNvPr>
          <p:cNvSpPr/>
          <p:nvPr userDrawn="1"/>
        </p:nvSpPr>
        <p:spPr>
          <a:xfrm>
            <a:off x="-2053156" y="-8465"/>
            <a:ext cx="1951283" cy="2446866"/>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lIns="53944" tIns="53944" rIns="53944" bIns="53944" rtlCol="0" anchor="t" anchorCtr="0"/>
          <a:lstStyle/>
          <a:p>
            <a:pPr>
              <a:spcAft>
                <a:spcPts val="0"/>
              </a:spcAft>
            </a:pPr>
            <a:r>
              <a:rPr lang="en-US" sz="1199" b="1" dirty="0">
                <a:solidFill>
                  <a:srgbClr val="000000"/>
                </a:solidFill>
                <a:latin typeface="EYInterstate Light" panose="02000506000000020004" pitchFamily="2" charset="0"/>
              </a:rPr>
              <a:t>INSTRUCTIONS:</a:t>
            </a:r>
            <a:br>
              <a:rPr lang="en-US" sz="1199" b="1" dirty="0">
                <a:solidFill>
                  <a:srgbClr val="000000"/>
                </a:solidFill>
                <a:latin typeface="EYInterstate Light" panose="02000506000000020004" pitchFamily="2" charset="0"/>
              </a:rPr>
            </a:br>
            <a:r>
              <a:rPr lang="en-US" sz="1199" dirty="0">
                <a:solidFill>
                  <a:srgbClr val="000000"/>
                </a:solidFill>
              </a:rPr>
              <a:t>In order to use this frame cover template, </a:t>
            </a:r>
            <a:br>
              <a:rPr lang="en-US" sz="1199" dirty="0">
                <a:solidFill>
                  <a:srgbClr val="000000"/>
                </a:solidFill>
              </a:rPr>
            </a:br>
            <a:r>
              <a:rPr lang="en-US" sz="1199" dirty="0">
                <a:solidFill>
                  <a:srgbClr val="000000"/>
                </a:solidFill>
              </a:rPr>
              <a:t>an approved EY better question is required. See </a:t>
            </a:r>
            <a:r>
              <a:rPr lang="en-US" sz="1199" u="sng" dirty="0">
                <a:solidFill>
                  <a:srgbClr val="0563C1"/>
                </a:solidFill>
                <a:ea typeface="Calibri" panose="020F0502020204030204" pitchFamily="34" charset="0"/>
                <a:hlinkClick r:id="rId2"/>
              </a:rPr>
              <a:t>http://brandingzone.ey.net/national/bzcontest.nsf/controldocview/BetterQuestions/$file/fullpage.html#firstPage</a:t>
            </a:r>
            <a:r>
              <a:rPr lang="en-US" sz="1199" dirty="0">
                <a:ea typeface="Calibri" panose="020F0502020204030204" pitchFamily="34" charset="0"/>
              </a:rPr>
              <a:t> </a:t>
            </a:r>
            <a:r>
              <a:rPr lang="en-US" sz="1199" dirty="0">
                <a:solidFill>
                  <a:srgbClr val="000000"/>
                </a:solidFill>
              </a:rPr>
              <a:t>for information on how to formulate better questions.</a:t>
            </a:r>
            <a:endParaRPr lang="de-DE" sz="1199" dirty="0">
              <a:solidFill>
                <a:srgbClr val="000000"/>
              </a:solidFill>
            </a:endParaRPr>
          </a:p>
        </p:txBody>
      </p:sp>
    </p:spTree>
    <p:extLst>
      <p:ext uri="{BB962C8B-B14F-4D97-AF65-F5344CB8AC3E}">
        <p14:creationId xmlns:p14="http://schemas.microsoft.com/office/powerpoint/2010/main" val="1440615210"/>
      </p:ext>
    </p:extLst>
  </p:cSld>
  <p:clrMapOvr>
    <a:masterClrMapping/>
  </p:clrMapOvr>
  <p:extLst>
    <p:ext uri="{DCECCB84-F9BA-43D5-87BE-67443E8EF086}">
      <p15:sldGuideLst xmlns:p15="http://schemas.microsoft.com/office/powerpoint/2012/main">
        <p15:guide id="1" pos="674">
          <p15:clr>
            <a:srgbClr val="FBAE40"/>
          </p15:clr>
        </p15:guide>
        <p15:guide id="2" orient="horz" pos="1350">
          <p15:clr>
            <a:srgbClr val="FBAE40"/>
          </p15:clr>
        </p15:guide>
        <p15:guide id="3" orient="horz" pos="201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6_Cover_approved_question_wide">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1104179711"/>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4" imgW="352" imgH="353" progId="TCLayout.ActiveDocument.1">
                  <p:embed/>
                </p:oleObj>
              </mc:Choice>
              <mc:Fallback>
                <p:oleObj name="think-cell Slide" r:id="rId4" imgW="352" imgH="353" progId="TCLayout.ActiveDocument.1">
                  <p:embed/>
                  <p:pic>
                    <p:nvPicPr>
                      <p:cNvPr id="7" name="Objekt 6" hidden="1"/>
                      <p:cNvPicPr/>
                      <p:nvPr/>
                    </p:nvPicPr>
                    <p:blipFill>
                      <a:blip r:embed="rId5"/>
                      <a:stretch>
                        <a:fillRect/>
                      </a:stretch>
                    </p:blipFill>
                    <p:spPr>
                      <a:xfrm>
                        <a:off x="1587" y="1588"/>
                        <a:ext cx="1587" cy="1588"/>
                      </a:xfrm>
                      <a:prstGeom prst="rect">
                        <a:avLst/>
                      </a:prstGeom>
                    </p:spPr>
                  </p:pic>
                </p:oleObj>
              </mc:Fallback>
            </mc:AlternateContent>
          </a:graphicData>
        </a:graphic>
      </p:graphicFrame>
      <p:sp>
        <p:nvSpPr>
          <p:cNvPr id="2" name="Rechteck 1" hidden="1"/>
          <p:cNvSpPr/>
          <p:nvPr userDrawn="1">
            <p:custDataLst>
              <p:tags r:id="rId2"/>
            </p:custDataLst>
          </p:nvPr>
        </p:nvSpPr>
        <p:spPr>
          <a:xfrm>
            <a:off x="0" y="0"/>
            <a:ext cx="158667" cy="158750"/>
          </a:xfrm>
          <a:prstGeom prst="rect">
            <a:avLst/>
          </a:prstGeom>
          <a:solidFill>
            <a:srgbClr val="D2D2DA"/>
          </a:solidFill>
          <a:ln w="12700" cap="sq" cmpd="sng" algn="ctr">
            <a:noFill/>
            <a:prstDash val="solid"/>
            <a:miter lim="800000"/>
            <a:tailEnd type="none"/>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3943" eaLnBrk="1" fontAlgn="auto" latinLnBrk="0" hangingPunct="1">
              <a:lnSpc>
                <a:spcPct val="100000"/>
              </a:lnSpc>
              <a:spcBef>
                <a:spcPct val="0"/>
              </a:spcBef>
              <a:spcAft>
                <a:spcPct val="0"/>
              </a:spcAft>
              <a:buClrTx/>
              <a:buSzTx/>
              <a:buFontTx/>
              <a:buNone/>
              <a:tabLst/>
            </a:pPr>
            <a:endParaRPr kumimoji="0" lang="en-US" sz="2999" b="0" i="0" u="none" strike="noStrike" kern="0" cap="none" spc="0" normalizeH="0" baseline="0" noProof="0" dirty="0">
              <a:ln>
                <a:noFill/>
              </a:ln>
              <a:solidFill>
                <a:srgbClr val="2E2E38"/>
              </a:solidFill>
              <a:effectLst/>
              <a:uLnTx/>
              <a:uFillTx/>
              <a:latin typeface="EYInterstate Light" panose="02000506000000020004" pitchFamily="2" charset="0"/>
              <a:ea typeface="+mj-ea"/>
              <a:cs typeface="Arial" panose="020B0604020202020204" pitchFamily="34" charset="0"/>
              <a:sym typeface="EYInterstate Light" panose="02000506000000020004" pitchFamily="2" charset="0"/>
            </a:endParaRPr>
          </a:p>
        </p:txBody>
      </p:sp>
      <p:grpSp>
        <p:nvGrpSpPr>
          <p:cNvPr id="235" name="Group 234">
            <a:extLst>
              <a:ext uri="{FF2B5EF4-FFF2-40B4-BE49-F238E27FC236}">
                <a16:creationId xmlns:a16="http://schemas.microsoft.com/office/drawing/2014/main" id="{5342E118-6F1D-4C46-956E-4CCCBCAA7952}"/>
              </a:ext>
            </a:extLst>
          </p:cNvPr>
          <p:cNvGrpSpPr/>
          <p:nvPr userDrawn="1"/>
        </p:nvGrpSpPr>
        <p:grpSpPr bwMode="invGray">
          <a:xfrm>
            <a:off x="622616" y="5826613"/>
            <a:ext cx="3876004" cy="570195"/>
            <a:chOff x="498115" y="5951018"/>
            <a:chExt cx="3878023" cy="570195"/>
          </a:xfrm>
        </p:grpSpPr>
        <p:sp>
          <p:nvSpPr>
            <p:cNvPr id="168" name="Rectangle 167">
              <a:extLst>
                <a:ext uri="{FF2B5EF4-FFF2-40B4-BE49-F238E27FC236}">
                  <a16:creationId xmlns:a16="http://schemas.microsoft.com/office/drawing/2014/main" id="{A22049CA-64AE-409F-988D-A7317F8AD136}"/>
                </a:ext>
              </a:extLst>
            </p:cNvPr>
            <p:cNvSpPr>
              <a:spLocks noChangeArrowheads="1"/>
            </p:cNvSpPr>
            <p:nvPr userDrawn="1"/>
          </p:nvSpPr>
          <p:spPr bwMode="invGray">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noProof="0" dirty="0"/>
            </a:p>
          </p:txBody>
        </p:sp>
        <p:sp>
          <p:nvSpPr>
            <p:cNvPr id="169" name="Rectangle 6">
              <a:extLst>
                <a:ext uri="{FF2B5EF4-FFF2-40B4-BE49-F238E27FC236}">
                  <a16:creationId xmlns:a16="http://schemas.microsoft.com/office/drawing/2014/main" id="{E37A0A05-0A78-44A7-8873-0A1A20C87175}"/>
                </a:ext>
              </a:extLst>
            </p:cNvPr>
            <p:cNvSpPr>
              <a:spLocks noChangeArrowheads="1"/>
            </p:cNvSpPr>
            <p:nvPr userDrawn="1"/>
          </p:nvSpPr>
          <p:spPr bwMode="invGray">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noProof="0" dirty="0"/>
            </a:p>
          </p:txBody>
        </p:sp>
        <p:sp>
          <p:nvSpPr>
            <p:cNvPr id="170" name="Rectangle 7">
              <a:extLst>
                <a:ext uri="{FF2B5EF4-FFF2-40B4-BE49-F238E27FC236}">
                  <a16:creationId xmlns:a16="http://schemas.microsoft.com/office/drawing/2014/main" id="{0DEA0CBE-8527-4287-BF98-DA48947875F5}"/>
                </a:ext>
              </a:extLst>
            </p:cNvPr>
            <p:cNvSpPr>
              <a:spLocks noChangeArrowheads="1"/>
            </p:cNvSpPr>
            <p:nvPr userDrawn="1"/>
          </p:nvSpPr>
          <p:spPr bwMode="invGray">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noProof="0" dirty="0"/>
            </a:p>
          </p:txBody>
        </p:sp>
        <p:sp>
          <p:nvSpPr>
            <p:cNvPr id="171" name="Freeform 8">
              <a:extLst>
                <a:ext uri="{FF2B5EF4-FFF2-40B4-BE49-F238E27FC236}">
                  <a16:creationId xmlns:a16="http://schemas.microsoft.com/office/drawing/2014/main" id="{444058C6-612A-446E-8F68-0E5CC4CFF366}"/>
                </a:ext>
              </a:extLst>
            </p:cNvPr>
            <p:cNvSpPr>
              <a:spLocks/>
            </p:cNvSpPr>
            <p:nvPr userDrawn="1"/>
          </p:nvSpPr>
          <p:spPr bwMode="invGray">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172" name="Freeform 9">
              <a:extLst>
                <a:ext uri="{FF2B5EF4-FFF2-40B4-BE49-F238E27FC236}">
                  <a16:creationId xmlns:a16="http://schemas.microsoft.com/office/drawing/2014/main" id="{1011EC31-E0C3-404F-93B3-EFD3DADC11CB}"/>
                </a:ext>
              </a:extLst>
            </p:cNvPr>
            <p:cNvSpPr>
              <a:spLocks/>
            </p:cNvSpPr>
            <p:nvPr userDrawn="1"/>
          </p:nvSpPr>
          <p:spPr bwMode="invGray">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173" name="Freeform 10">
              <a:extLst>
                <a:ext uri="{FF2B5EF4-FFF2-40B4-BE49-F238E27FC236}">
                  <a16:creationId xmlns:a16="http://schemas.microsoft.com/office/drawing/2014/main" id="{3C9D076B-D88C-4089-8D58-9A31CFCDB02A}"/>
                </a:ext>
              </a:extLst>
            </p:cNvPr>
            <p:cNvSpPr>
              <a:spLocks noEditPoints="1"/>
            </p:cNvSpPr>
            <p:nvPr userDrawn="1"/>
          </p:nvSpPr>
          <p:spPr bwMode="invGray">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174" name="Freeform 11">
              <a:extLst>
                <a:ext uri="{FF2B5EF4-FFF2-40B4-BE49-F238E27FC236}">
                  <a16:creationId xmlns:a16="http://schemas.microsoft.com/office/drawing/2014/main" id="{29DB43AC-B765-4ECB-B483-562473BD4A38}"/>
                </a:ext>
              </a:extLst>
            </p:cNvPr>
            <p:cNvSpPr>
              <a:spLocks noEditPoints="1"/>
            </p:cNvSpPr>
            <p:nvPr userDrawn="1"/>
          </p:nvSpPr>
          <p:spPr bwMode="invGray">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175" name="Freeform 12">
              <a:extLst>
                <a:ext uri="{FF2B5EF4-FFF2-40B4-BE49-F238E27FC236}">
                  <a16:creationId xmlns:a16="http://schemas.microsoft.com/office/drawing/2014/main" id="{AF1DE1B8-EA4B-4A98-A97D-BA5EEA42B197}"/>
                </a:ext>
              </a:extLst>
            </p:cNvPr>
            <p:cNvSpPr>
              <a:spLocks noEditPoints="1"/>
            </p:cNvSpPr>
            <p:nvPr userDrawn="1"/>
          </p:nvSpPr>
          <p:spPr bwMode="invGray">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176" name="Freeform 13">
              <a:extLst>
                <a:ext uri="{FF2B5EF4-FFF2-40B4-BE49-F238E27FC236}">
                  <a16:creationId xmlns:a16="http://schemas.microsoft.com/office/drawing/2014/main" id="{F8F60B79-7AF5-4C5E-A5EF-126F117D591C}"/>
                </a:ext>
              </a:extLst>
            </p:cNvPr>
            <p:cNvSpPr>
              <a:spLocks/>
            </p:cNvSpPr>
            <p:nvPr userDrawn="1"/>
          </p:nvSpPr>
          <p:spPr bwMode="invGray">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177" name="Freeform 14">
              <a:extLst>
                <a:ext uri="{FF2B5EF4-FFF2-40B4-BE49-F238E27FC236}">
                  <a16:creationId xmlns:a16="http://schemas.microsoft.com/office/drawing/2014/main" id="{0A0438AD-9937-4C25-AB9E-7F8C8CCA23F7}"/>
                </a:ext>
              </a:extLst>
            </p:cNvPr>
            <p:cNvSpPr>
              <a:spLocks/>
            </p:cNvSpPr>
            <p:nvPr userDrawn="1"/>
          </p:nvSpPr>
          <p:spPr bwMode="invGray">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178" name="Freeform 15">
              <a:extLst>
                <a:ext uri="{FF2B5EF4-FFF2-40B4-BE49-F238E27FC236}">
                  <a16:creationId xmlns:a16="http://schemas.microsoft.com/office/drawing/2014/main" id="{6FDE2726-7032-4BE4-A420-0ECF49A32A8B}"/>
                </a:ext>
              </a:extLst>
            </p:cNvPr>
            <p:cNvSpPr>
              <a:spLocks noEditPoints="1"/>
            </p:cNvSpPr>
            <p:nvPr userDrawn="1"/>
          </p:nvSpPr>
          <p:spPr bwMode="invGray">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179" name="Freeform 16">
              <a:extLst>
                <a:ext uri="{FF2B5EF4-FFF2-40B4-BE49-F238E27FC236}">
                  <a16:creationId xmlns:a16="http://schemas.microsoft.com/office/drawing/2014/main" id="{50C22C21-F8DB-486D-9042-765D68AE3A7C}"/>
                </a:ext>
              </a:extLst>
            </p:cNvPr>
            <p:cNvSpPr>
              <a:spLocks/>
            </p:cNvSpPr>
            <p:nvPr userDrawn="1"/>
          </p:nvSpPr>
          <p:spPr bwMode="invGray">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180" name="Freeform 17">
              <a:extLst>
                <a:ext uri="{FF2B5EF4-FFF2-40B4-BE49-F238E27FC236}">
                  <a16:creationId xmlns:a16="http://schemas.microsoft.com/office/drawing/2014/main" id="{7F763F72-BB8F-482C-9FDA-40EDD6EE5FF8}"/>
                </a:ext>
              </a:extLst>
            </p:cNvPr>
            <p:cNvSpPr>
              <a:spLocks/>
            </p:cNvSpPr>
            <p:nvPr userDrawn="1"/>
          </p:nvSpPr>
          <p:spPr bwMode="invGray">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181" name="Freeform 18">
              <a:extLst>
                <a:ext uri="{FF2B5EF4-FFF2-40B4-BE49-F238E27FC236}">
                  <a16:creationId xmlns:a16="http://schemas.microsoft.com/office/drawing/2014/main" id="{710F466C-6BEC-4970-9707-40D8002740B0}"/>
                </a:ext>
              </a:extLst>
            </p:cNvPr>
            <p:cNvSpPr>
              <a:spLocks/>
            </p:cNvSpPr>
            <p:nvPr userDrawn="1"/>
          </p:nvSpPr>
          <p:spPr bwMode="invGray">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182" name="Freeform 19">
              <a:extLst>
                <a:ext uri="{FF2B5EF4-FFF2-40B4-BE49-F238E27FC236}">
                  <a16:creationId xmlns:a16="http://schemas.microsoft.com/office/drawing/2014/main" id="{3332407D-F423-41B2-985F-8A4482C61D9E}"/>
                </a:ext>
              </a:extLst>
            </p:cNvPr>
            <p:cNvSpPr>
              <a:spLocks noEditPoints="1"/>
            </p:cNvSpPr>
            <p:nvPr userDrawn="1"/>
          </p:nvSpPr>
          <p:spPr bwMode="invGray">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183" name="Freeform 20">
              <a:extLst>
                <a:ext uri="{FF2B5EF4-FFF2-40B4-BE49-F238E27FC236}">
                  <a16:creationId xmlns:a16="http://schemas.microsoft.com/office/drawing/2014/main" id="{44E3286F-1188-47B1-8B46-3498795DF2DC}"/>
                </a:ext>
              </a:extLst>
            </p:cNvPr>
            <p:cNvSpPr>
              <a:spLocks noEditPoints="1"/>
            </p:cNvSpPr>
            <p:nvPr userDrawn="1"/>
          </p:nvSpPr>
          <p:spPr bwMode="invGray">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184" name="Freeform 21">
              <a:extLst>
                <a:ext uri="{FF2B5EF4-FFF2-40B4-BE49-F238E27FC236}">
                  <a16:creationId xmlns:a16="http://schemas.microsoft.com/office/drawing/2014/main" id="{E7BD9E0B-920A-4409-95E7-40A47107B346}"/>
                </a:ext>
              </a:extLst>
            </p:cNvPr>
            <p:cNvSpPr>
              <a:spLocks/>
            </p:cNvSpPr>
            <p:nvPr userDrawn="1"/>
          </p:nvSpPr>
          <p:spPr bwMode="invGray">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185" name="Freeform 22">
              <a:extLst>
                <a:ext uri="{FF2B5EF4-FFF2-40B4-BE49-F238E27FC236}">
                  <a16:creationId xmlns:a16="http://schemas.microsoft.com/office/drawing/2014/main" id="{9D2625B8-0A5B-46EF-8302-77353AB0D3A9}"/>
                </a:ext>
              </a:extLst>
            </p:cNvPr>
            <p:cNvSpPr>
              <a:spLocks noEditPoints="1"/>
            </p:cNvSpPr>
            <p:nvPr userDrawn="1"/>
          </p:nvSpPr>
          <p:spPr bwMode="invGray">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186" name="Freeform 23">
              <a:extLst>
                <a:ext uri="{FF2B5EF4-FFF2-40B4-BE49-F238E27FC236}">
                  <a16:creationId xmlns:a16="http://schemas.microsoft.com/office/drawing/2014/main" id="{DE6C9E0E-C49B-4FBE-97F3-BB6DFAC57421}"/>
                </a:ext>
              </a:extLst>
            </p:cNvPr>
            <p:cNvSpPr>
              <a:spLocks/>
            </p:cNvSpPr>
            <p:nvPr userDrawn="1"/>
          </p:nvSpPr>
          <p:spPr bwMode="invGray">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187" name="Freeform 24">
              <a:extLst>
                <a:ext uri="{FF2B5EF4-FFF2-40B4-BE49-F238E27FC236}">
                  <a16:creationId xmlns:a16="http://schemas.microsoft.com/office/drawing/2014/main" id="{580801ED-9260-41DB-A0B7-5AF24B32272B}"/>
                </a:ext>
              </a:extLst>
            </p:cNvPr>
            <p:cNvSpPr>
              <a:spLocks/>
            </p:cNvSpPr>
            <p:nvPr userDrawn="1"/>
          </p:nvSpPr>
          <p:spPr bwMode="invGray">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188" name="Freeform 25">
              <a:extLst>
                <a:ext uri="{FF2B5EF4-FFF2-40B4-BE49-F238E27FC236}">
                  <a16:creationId xmlns:a16="http://schemas.microsoft.com/office/drawing/2014/main" id="{3A9842FB-6E95-4D11-B5B9-58C4CB82C2FE}"/>
                </a:ext>
              </a:extLst>
            </p:cNvPr>
            <p:cNvSpPr>
              <a:spLocks noEditPoints="1"/>
            </p:cNvSpPr>
            <p:nvPr userDrawn="1"/>
          </p:nvSpPr>
          <p:spPr bwMode="invGray">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189" name="Freeform 26">
              <a:extLst>
                <a:ext uri="{FF2B5EF4-FFF2-40B4-BE49-F238E27FC236}">
                  <a16:creationId xmlns:a16="http://schemas.microsoft.com/office/drawing/2014/main" id="{076538BB-C266-42BE-916B-458AF9EFB224}"/>
                </a:ext>
              </a:extLst>
            </p:cNvPr>
            <p:cNvSpPr>
              <a:spLocks noEditPoints="1"/>
            </p:cNvSpPr>
            <p:nvPr userDrawn="1"/>
          </p:nvSpPr>
          <p:spPr bwMode="invGray">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190" name="Freeform 27">
              <a:extLst>
                <a:ext uri="{FF2B5EF4-FFF2-40B4-BE49-F238E27FC236}">
                  <a16:creationId xmlns:a16="http://schemas.microsoft.com/office/drawing/2014/main" id="{A7C95C0F-A1E9-46B5-B9DB-284F35C72801}"/>
                </a:ext>
              </a:extLst>
            </p:cNvPr>
            <p:cNvSpPr>
              <a:spLocks/>
            </p:cNvSpPr>
            <p:nvPr userDrawn="1"/>
          </p:nvSpPr>
          <p:spPr bwMode="invGray">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191" name="Freeform 28">
              <a:extLst>
                <a:ext uri="{FF2B5EF4-FFF2-40B4-BE49-F238E27FC236}">
                  <a16:creationId xmlns:a16="http://schemas.microsoft.com/office/drawing/2014/main" id="{BEEA6186-B2B9-4E5E-9631-B6332C7FDBA3}"/>
                </a:ext>
              </a:extLst>
            </p:cNvPr>
            <p:cNvSpPr>
              <a:spLocks/>
            </p:cNvSpPr>
            <p:nvPr userDrawn="1"/>
          </p:nvSpPr>
          <p:spPr bwMode="invGray">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192" name="Freeform 29">
              <a:extLst>
                <a:ext uri="{FF2B5EF4-FFF2-40B4-BE49-F238E27FC236}">
                  <a16:creationId xmlns:a16="http://schemas.microsoft.com/office/drawing/2014/main" id="{E9B00A5D-BE04-4D7D-B4A2-204E2D0E0485}"/>
                </a:ext>
              </a:extLst>
            </p:cNvPr>
            <p:cNvSpPr>
              <a:spLocks/>
            </p:cNvSpPr>
            <p:nvPr userDrawn="1"/>
          </p:nvSpPr>
          <p:spPr bwMode="invGray">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193" name="Freeform 30">
              <a:extLst>
                <a:ext uri="{FF2B5EF4-FFF2-40B4-BE49-F238E27FC236}">
                  <a16:creationId xmlns:a16="http://schemas.microsoft.com/office/drawing/2014/main" id="{72C85502-C007-49A3-A8AB-2BCC8C53945F}"/>
                </a:ext>
              </a:extLst>
            </p:cNvPr>
            <p:cNvSpPr>
              <a:spLocks/>
            </p:cNvSpPr>
            <p:nvPr userDrawn="1"/>
          </p:nvSpPr>
          <p:spPr bwMode="invGray">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194" name="Freeform 31">
              <a:extLst>
                <a:ext uri="{FF2B5EF4-FFF2-40B4-BE49-F238E27FC236}">
                  <a16:creationId xmlns:a16="http://schemas.microsoft.com/office/drawing/2014/main" id="{9A42586B-B388-4323-82EB-ED3423EDC5DE}"/>
                </a:ext>
              </a:extLst>
            </p:cNvPr>
            <p:cNvSpPr>
              <a:spLocks noEditPoints="1"/>
            </p:cNvSpPr>
            <p:nvPr userDrawn="1"/>
          </p:nvSpPr>
          <p:spPr bwMode="invGray">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195" name="Freeform 32">
              <a:extLst>
                <a:ext uri="{FF2B5EF4-FFF2-40B4-BE49-F238E27FC236}">
                  <a16:creationId xmlns:a16="http://schemas.microsoft.com/office/drawing/2014/main" id="{558D2F0C-3796-492F-9EBD-4BB822191F30}"/>
                </a:ext>
              </a:extLst>
            </p:cNvPr>
            <p:cNvSpPr>
              <a:spLocks noEditPoints="1"/>
            </p:cNvSpPr>
            <p:nvPr userDrawn="1"/>
          </p:nvSpPr>
          <p:spPr bwMode="invGray">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196" name="Freeform 33">
              <a:extLst>
                <a:ext uri="{FF2B5EF4-FFF2-40B4-BE49-F238E27FC236}">
                  <a16:creationId xmlns:a16="http://schemas.microsoft.com/office/drawing/2014/main" id="{DE4E3633-17EF-414F-A86D-0B6A9F2F098F}"/>
                </a:ext>
              </a:extLst>
            </p:cNvPr>
            <p:cNvSpPr>
              <a:spLocks noEditPoints="1"/>
            </p:cNvSpPr>
            <p:nvPr userDrawn="1"/>
          </p:nvSpPr>
          <p:spPr bwMode="invGray">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197" name="Freeform 34">
              <a:extLst>
                <a:ext uri="{FF2B5EF4-FFF2-40B4-BE49-F238E27FC236}">
                  <a16:creationId xmlns:a16="http://schemas.microsoft.com/office/drawing/2014/main" id="{2572AE39-9386-47FC-B6AF-FBCF804BEBF8}"/>
                </a:ext>
              </a:extLst>
            </p:cNvPr>
            <p:cNvSpPr>
              <a:spLocks/>
            </p:cNvSpPr>
            <p:nvPr userDrawn="1"/>
          </p:nvSpPr>
          <p:spPr bwMode="invGray">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198" name="Freeform 35">
              <a:extLst>
                <a:ext uri="{FF2B5EF4-FFF2-40B4-BE49-F238E27FC236}">
                  <a16:creationId xmlns:a16="http://schemas.microsoft.com/office/drawing/2014/main" id="{7096AEC6-B8C0-4212-842F-89677AE7D800}"/>
                </a:ext>
              </a:extLst>
            </p:cNvPr>
            <p:cNvSpPr>
              <a:spLocks/>
            </p:cNvSpPr>
            <p:nvPr userDrawn="1"/>
          </p:nvSpPr>
          <p:spPr bwMode="invGray">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199" name="Freeform 36">
              <a:extLst>
                <a:ext uri="{FF2B5EF4-FFF2-40B4-BE49-F238E27FC236}">
                  <a16:creationId xmlns:a16="http://schemas.microsoft.com/office/drawing/2014/main" id="{406AD873-E434-40CF-BFBD-6D1D1CA7CB89}"/>
                </a:ext>
              </a:extLst>
            </p:cNvPr>
            <p:cNvSpPr>
              <a:spLocks noEditPoints="1"/>
            </p:cNvSpPr>
            <p:nvPr userDrawn="1"/>
          </p:nvSpPr>
          <p:spPr bwMode="invGray">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00" name="Freeform 37">
              <a:extLst>
                <a:ext uri="{FF2B5EF4-FFF2-40B4-BE49-F238E27FC236}">
                  <a16:creationId xmlns:a16="http://schemas.microsoft.com/office/drawing/2014/main" id="{74857EE2-44CC-4E8F-B1BB-355509B3EFE5}"/>
                </a:ext>
              </a:extLst>
            </p:cNvPr>
            <p:cNvSpPr>
              <a:spLocks/>
            </p:cNvSpPr>
            <p:nvPr userDrawn="1"/>
          </p:nvSpPr>
          <p:spPr bwMode="invGray">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01" name="Freeform 38">
              <a:extLst>
                <a:ext uri="{FF2B5EF4-FFF2-40B4-BE49-F238E27FC236}">
                  <a16:creationId xmlns:a16="http://schemas.microsoft.com/office/drawing/2014/main" id="{D39EC8B1-952E-4BF5-9735-6A38584161BC}"/>
                </a:ext>
              </a:extLst>
            </p:cNvPr>
            <p:cNvSpPr>
              <a:spLocks/>
            </p:cNvSpPr>
            <p:nvPr userDrawn="1"/>
          </p:nvSpPr>
          <p:spPr bwMode="invGray">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02" name="Freeform 39">
              <a:extLst>
                <a:ext uri="{FF2B5EF4-FFF2-40B4-BE49-F238E27FC236}">
                  <a16:creationId xmlns:a16="http://schemas.microsoft.com/office/drawing/2014/main" id="{EA37D3DF-3401-44BD-97F4-F423BFC87A10}"/>
                </a:ext>
              </a:extLst>
            </p:cNvPr>
            <p:cNvSpPr>
              <a:spLocks/>
            </p:cNvSpPr>
            <p:nvPr userDrawn="1"/>
          </p:nvSpPr>
          <p:spPr bwMode="invGray">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03" name="Freeform 40">
              <a:extLst>
                <a:ext uri="{FF2B5EF4-FFF2-40B4-BE49-F238E27FC236}">
                  <a16:creationId xmlns:a16="http://schemas.microsoft.com/office/drawing/2014/main" id="{7DFA4B46-95EA-4D4D-800F-4D2DB7BB66E0}"/>
                </a:ext>
              </a:extLst>
            </p:cNvPr>
            <p:cNvSpPr>
              <a:spLocks noEditPoints="1"/>
            </p:cNvSpPr>
            <p:nvPr userDrawn="1"/>
          </p:nvSpPr>
          <p:spPr bwMode="invGray">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04" name="Freeform 41">
              <a:extLst>
                <a:ext uri="{FF2B5EF4-FFF2-40B4-BE49-F238E27FC236}">
                  <a16:creationId xmlns:a16="http://schemas.microsoft.com/office/drawing/2014/main" id="{EF5012BA-3255-4BEF-8F4F-9117A6BEF324}"/>
                </a:ext>
              </a:extLst>
            </p:cNvPr>
            <p:cNvSpPr>
              <a:spLocks noEditPoints="1"/>
            </p:cNvSpPr>
            <p:nvPr userDrawn="1"/>
          </p:nvSpPr>
          <p:spPr bwMode="invGray">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05" name="Freeform 42">
              <a:extLst>
                <a:ext uri="{FF2B5EF4-FFF2-40B4-BE49-F238E27FC236}">
                  <a16:creationId xmlns:a16="http://schemas.microsoft.com/office/drawing/2014/main" id="{223989A0-E246-4806-AF7E-9D6C2B1DD489}"/>
                </a:ext>
              </a:extLst>
            </p:cNvPr>
            <p:cNvSpPr>
              <a:spLocks/>
            </p:cNvSpPr>
            <p:nvPr userDrawn="1"/>
          </p:nvSpPr>
          <p:spPr bwMode="invGray">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06" name="Freeform 43">
              <a:extLst>
                <a:ext uri="{FF2B5EF4-FFF2-40B4-BE49-F238E27FC236}">
                  <a16:creationId xmlns:a16="http://schemas.microsoft.com/office/drawing/2014/main" id="{5FED967A-F1ED-4489-A689-A9A49A278085}"/>
                </a:ext>
              </a:extLst>
            </p:cNvPr>
            <p:cNvSpPr>
              <a:spLocks/>
            </p:cNvSpPr>
            <p:nvPr userDrawn="1"/>
          </p:nvSpPr>
          <p:spPr bwMode="invGray">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07" name="Freeform 44">
              <a:extLst>
                <a:ext uri="{FF2B5EF4-FFF2-40B4-BE49-F238E27FC236}">
                  <a16:creationId xmlns:a16="http://schemas.microsoft.com/office/drawing/2014/main" id="{DA362954-FE74-40B7-AB98-CC8AC60FFC8D}"/>
                </a:ext>
              </a:extLst>
            </p:cNvPr>
            <p:cNvSpPr>
              <a:spLocks/>
            </p:cNvSpPr>
            <p:nvPr userDrawn="1"/>
          </p:nvSpPr>
          <p:spPr bwMode="invGray">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08" name="Freeform 45">
              <a:extLst>
                <a:ext uri="{FF2B5EF4-FFF2-40B4-BE49-F238E27FC236}">
                  <a16:creationId xmlns:a16="http://schemas.microsoft.com/office/drawing/2014/main" id="{C1C7EF3F-CB28-4C69-901C-8F9F09C5B597}"/>
                </a:ext>
              </a:extLst>
            </p:cNvPr>
            <p:cNvSpPr>
              <a:spLocks noEditPoints="1"/>
            </p:cNvSpPr>
            <p:nvPr userDrawn="1"/>
          </p:nvSpPr>
          <p:spPr bwMode="invGray">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09" name="Freeform 46">
              <a:extLst>
                <a:ext uri="{FF2B5EF4-FFF2-40B4-BE49-F238E27FC236}">
                  <a16:creationId xmlns:a16="http://schemas.microsoft.com/office/drawing/2014/main" id="{80D5AA14-D31C-42E8-B89F-2FCABF204007}"/>
                </a:ext>
              </a:extLst>
            </p:cNvPr>
            <p:cNvSpPr>
              <a:spLocks/>
            </p:cNvSpPr>
            <p:nvPr userDrawn="1"/>
          </p:nvSpPr>
          <p:spPr bwMode="invGray">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10" name="Freeform 47">
              <a:extLst>
                <a:ext uri="{FF2B5EF4-FFF2-40B4-BE49-F238E27FC236}">
                  <a16:creationId xmlns:a16="http://schemas.microsoft.com/office/drawing/2014/main" id="{3894EB82-A456-47F8-BB06-FE894AF4B86B}"/>
                </a:ext>
              </a:extLst>
            </p:cNvPr>
            <p:cNvSpPr>
              <a:spLocks/>
            </p:cNvSpPr>
            <p:nvPr userDrawn="1"/>
          </p:nvSpPr>
          <p:spPr bwMode="invGray">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11" name="Freeform 48">
              <a:extLst>
                <a:ext uri="{FF2B5EF4-FFF2-40B4-BE49-F238E27FC236}">
                  <a16:creationId xmlns:a16="http://schemas.microsoft.com/office/drawing/2014/main" id="{A88F5C3F-FAE1-4A50-86D3-E9A1CAA89A96}"/>
                </a:ext>
              </a:extLst>
            </p:cNvPr>
            <p:cNvSpPr>
              <a:spLocks/>
            </p:cNvSpPr>
            <p:nvPr userDrawn="1"/>
          </p:nvSpPr>
          <p:spPr bwMode="invGray">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12" name="Freeform 49">
              <a:extLst>
                <a:ext uri="{FF2B5EF4-FFF2-40B4-BE49-F238E27FC236}">
                  <a16:creationId xmlns:a16="http://schemas.microsoft.com/office/drawing/2014/main" id="{1EFCBDA7-FA42-4391-9872-95EB6DDEA684}"/>
                </a:ext>
              </a:extLst>
            </p:cNvPr>
            <p:cNvSpPr>
              <a:spLocks/>
            </p:cNvSpPr>
            <p:nvPr userDrawn="1"/>
          </p:nvSpPr>
          <p:spPr bwMode="invGray">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13" name="Freeform 50">
              <a:extLst>
                <a:ext uri="{FF2B5EF4-FFF2-40B4-BE49-F238E27FC236}">
                  <a16:creationId xmlns:a16="http://schemas.microsoft.com/office/drawing/2014/main" id="{721D8C30-DB23-4A0B-8A74-BC467086477D}"/>
                </a:ext>
              </a:extLst>
            </p:cNvPr>
            <p:cNvSpPr>
              <a:spLocks noEditPoints="1"/>
            </p:cNvSpPr>
            <p:nvPr userDrawn="1"/>
          </p:nvSpPr>
          <p:spPr bwMode="invGray">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14" name="Freeform 51">
              <a:extLst>
                <a:ext uri="{FF2B5EF4-FFF2-40B4-BE49-F238E27FC236}">
                  <a16:creationId xmlns:a16="http://schemas.microsoft.com/office/drawing/2014/main" id="{01AD00CA-8BC7-4B62-AC64-03851855A7AE}"/>
                </a:ext>
              </a:extLst>
            </p:cNvPr>
            <p:cNvSpPr>
              <a:spLocks noEditPoints="1"/>
            </p:cNvSpPr>
            <p:nvPr userDrawn="1"/>
          </p:nvSpPr>
          <p:spPr bwMode="invGray">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15" name="Freeform 52">
              <a:extLst>
                <a:ext uri="{FF2B5EF4-FFF2-40B4-BE49-F238E27FC236}">
                  <a16:creationId xmlns:a16="http://schemas.microsoft.com/office/drawing/2014/main" id="{BC957590-E3D7-48BF-A1DF-73DCD7673857}"/>
                </a:ext>
              </a:extLst>
            </p:cNvPr>
            <p:cNvSpPr>
              <a:spLocks noEditPoints="1"/>
            </p:cNvSpPr>
            <p:nvPr userDrawn="1"/>
          </p:nvSpPr>
          <p:spPr bwMode="invGray">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16" name="Freeform 53">
              <a:extLst>
                <a:ext uri="{FF2B5EF4-FFF2-40B4-BE49-F238E27FC236}">
                  <a16:creationId xmlns:a16="http://schemas.microsoft.com/office/drawing/2014/main" id="{9BC2125B-AF0E-4411-AFA7-3F79B873BFBA}"/>
                </a:ext>
              </a:extLst>
            </p:cNvPr>
            <p:cNvSpPr>
              <a:spLocks/>
            </p:cNvSpPr>
            <p:nvPr userDrawn="1"/>
          </p:nvSpPr>
          <p:spPr bwMode="invGray">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17" name="Freeform 54">
              <a:extLst>
                <a:ext uri="{FF2B5EF4-FFF2-40B4-BE49-F238E27FC236}">
                  <a16:creationId xmlns:a16="http://schemas.microsoft.com/office/drawing/2014/main" id="{1E5BE33C-9675-423A-802C-0A789DB1851B}"/>
                </a:ext>
              </a:extLst>
            </p:cNvPr>
            <p:cNvSpPr>
              <a:spLocks/>
            </p:cNvSpPr>
            <p:nvPr userDrawn="1"/>
          </p:nvSpPr>
          <p:spPr bwMode="invGray">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18" name="Freeform 55">
              <a:extLst>
                <a:ext uri="{FF2B5EF4-FFF2-40B4-BE49-F238E27FC236}">
                  <a16:creationId xmlns:a16="http://schemas.microsoft.com/office/drawing/2014/main" id="{FB04A8AC-9DA2-4FB3-985A-DD8E6439135C}"/>
                </a:ext>
              </a:extLst>
            </p:cNvPr>
            <p:cNvSpPr>
              <a:spLocks noEditPoints="1"/>
            </p:cNvSpPr>
            <p:nvPr userDrawn="1"/>
          </p:nvSpPr>
          <p:spPr bwMode="invGray">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19" name="Freeform 56">
              <a:extLst>
                <a:ext uri="{FF2B5EF4-FFF2-40B4-BE49-F238E27FC236}">
                  <a16:creationId xmlns:a16="http://schemas.microsoft.com/office/drawing/2014/main" id="{F365BB87-C861-4F40-A844-477BAA1EAA55}"/>
                </a:ext>
              </a:extLst>
            </p:cNvPr>
            <p:cNvSpPr>
              <a:spLocks/>
            </p:cNvSpPr>
            <p:nvPr userDrawn="1"/>
          </p:nvSpPr>
          <p:spPr bwMode="invGray">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20" name="Freeform 57">
              <a:extLst>
                <a:ext uri="{FF2B5EF4-FFF2-40B4-BE49-F238E27FC236}">
                  <a16:creationId xmlns:a16="http://schemas.microsoft.com/office/drawing/2014/main" id="{8B7E2806-AAFA-45B5-B801-55C79A927799}"/>
                </a:ext>
              </a:extLst>
            </p:cNvPr>
            <p:cNvSpPr>
              <a:spLocks/>
            </p:cNvSpPr>
            <p:nvPr userDrawn="1"/>
          </p:nvSpPr>
          <p:spPr bwMode="invGray">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21" name="Freeform 58">
              <a:extLst>
                <a:ext uri="{FF2B5EF4-FFF2-40B4-BE49-F238E27FC236}">
                  <a16:creationId xmlns:a16="http://schemas.microsoft.com/office/drawing/2014/main" id="{7A49B80F-B4C0-4F31-9238-8123D3E20D16}"/>
                </a:ext>
              </a:extLst>
            </p:cNvPr>
            <p:cNvSpPr>
              <a:spLocks/>
            </p:cNvSpPr>
            <p:nvPr userDrawn="1"/>
          </p:nvSpPr>
          <p:spPr bwMode="invGray">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22" name="Freeform 59">
              <a:extLst>
                <a:ext uri="{FF2B5EF4-FFF2-40B4-BE49-F238E27FC236}">
                  <a16:creationId xmlns:a16="http://schemas.microsoft.com/office/drawing/2014/main" id="{9C60C45F-865F-4118-A4B0-174C696B472F}"/>
                </a:ext>
              </a:extLst>
            </p:cNvPr>
            <p:cNvSpPr>
              <a:spLocks noEditPoints="1"/>
            </p:cNvSpPr>
            <p:nvPr userDrawn="1"/>
          </p:nvSpPr>
          <p:spPr bwMode="invGray">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23" name="Freeform 60">
              <a:extLst>
                <a:ext uri="{FF2B5EF4-FFF2-40B4-BE49-F238E27FC236}">
                  <a16:creationId xmlns:a16="http://schemas.microsoft.com/office/drawing/2014/main" id="{15FBF980-B96C-472B-A46B-A731CA164E92}"/>
                </a:ext>
              </a:extLst>
            </p:cNvPr>
            <p:cNvSpPr>
              <a:spLocks/>
            </p:cNvSpPr>
            <p:nvPr userDrawn="1"/>
          </p:nvSpPr>
          <p:spPr bwMode="invGray">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24" name="Freeform 61">
              <a:extLst>
                <a:ext uri="{FF2B5EF4-FFF2-40B4-BE49-F238E27FC236}">
                  <a16:creationId xmlns:a16="http://schemas.microsoft.com/office/drawing/2014/main" id="{64F1DD18-05EE-4F9F-9E6B-E03C4C500F21}"/>
                </a:ext>
              </a:extLst>
            </p:cNvPr>
            <p:cNvSpPr>
              <a:spLocks noEditPoints="1"/>
            </p:cNvSpPr>
            <p:nvPr userDrawn="1"/>
          </p:nvSpPr>
          <p:spPr bwMode="invGray">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25" name="Freeform 62">
              <a:extLst>
                <a:ext uri="{FF2B5EF4-FFF2-40B4-BE49-F238E27FC236}">
                  <a16:creationId xmlns:a16="http://schemas.microsoft.com/office/drawing/2014/main" id="{6051CC00-BFF2-4334-9855-62AD588546F7}"/>
                </a:ext>
              </a:extLst>
            </p:cNvPr>
            <p:cNvSpPr>
              <a:spLocks/>
            </p:cNvSpPr>
            <p:nvPr userDrawn="1"/>
          </p:nvSpPr>
          <p:spPr bwMode="invGray">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26" name="Freeform 63">
              <a:extLst>
                <a:ext uri="{FF2B5EF4-FFF2-40B4-BE49-F238E27FC236}">
                  <a16:creationId xmlns:a16="http://schemas.microsoft.com/office/drawing/2014/main" id="{905DD261-B224-46ED-8CEE-E8D180BA4B72}"/>
                </a:ext>
              </a:extLst>
            </p:cNvPr>
            <p:cNvSpPr>
              <a:spLocks/>
            </p:cNvSpPr>
            <p:nvPr userDrawn="1"/>
          </p:nvSpPr>
          <p:spPr bwMode="invGray">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27" name="Freeform 64">
              <a:extLst>
                <a:ext uri="{FF2B5EF4-FFF2-40B4-BE49-F238E27FC236}">
                  <a16:creationId xmlns:a16="http://schemas.microsoft.com/office/drawing/2014/main" id="{A23129DF-0296-4CA9-9723-124682F0A70E}"/>
                </a:ext>
              </a:extLst>
            </p:cNvPr>
            <p:cNvSpPr>
              <a:spLocks noEditPoints="1"/>
            </p:cNvSpPr>
            <p:nvPr userDrawn="1"/>
          </p:nvSpPr>
          <p:spPr bwMode="invGray">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28" name="Freeform 65">
              <a:extLst>
                <a:ext uri="{FF2B5EF4-FFF2-40B4-BE49-F238E27FC236}">
                  <a16:creationId xmlns:a16="http://schemas.microsoft.com/office/drawing/2014/main" id="{A2A2BF8E-DA3A-4AC0-B7EB-7CAABFC9E699}"/>
                </a:ext>
              </a:extLst>
            </p:cNvPr>
            <p:cNvSpPr>
              <a:spLocks/>
            </p:cNvSpPr>
            <p:nvPr userDrawn="1"/>
          </p:nvSpPr>
          <p:spPr bwMode="invGray">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29" name="Freeform 66">
              <a:extLst>
                <a:ext uri="{FF2B5EF4-FFF2-40B4-BE49-F238E27FC236}">
                  <a16:creationId xmlns:a16="http://schemas.microsoft.com/office/drawing/2014/main" id="{BEBFC1A4-92B9-418F-A0A9-2E210A37BCFF}"/>
                </a:ext>
              </a:extLst>
            </p:cNvPr>
            <p:cNvSpPr>
              <a:spLocks noEditPoints="1"/>
            </p:cNvSpPr>
            <p:nvPr userDrawn="1"/>
          </p:nvSpPr>
          <p:spPr bwMode="invGray">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30" name="Freeform 67">
              <a:extLst>
                <a:ext uri="{FF2B5EF4-FFF2-40B4-BE49-F238E27FC236}">
                  <a16:creationId xmlns:a16="http://schemas.microsoft.com/office/drawing/2014/main" id="{A28B9FD0-8354-4DD6-856A-157C5F8768EB}"/>
                </a:ext>
              </a:extLst>
            </p:cNvPr>
            <p:cNvSpPr>
              <a:spLocks/>
            </p:cNvSpPr>
            <p:nvPr userDrawn="1"/>
          </p:nvSpPr>
          <p:spPr bwMode="invGray">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31" name="Freeform 68">
              <a:extLst>
                <a:ext uri="{FF2B5EF4-FFF2-40B4-BE49-F238E27FC236}">
                  <a16:creationId xmlns:a16="http://schemas.microsoft.com/office/drawing/2014/main" id="{83D3DEEE-A610-48BE-BADD-6BA188B5B86D}"/>
                </a:ext>
              </a:extLst>
            </p:cNvPr>
            <p:cNvSpPr>
              <a:spLocks/>
            </p:cNvSpPr>
            <p:nvPr userDrawn="1"/>
          </p:nvSpPr>
          <p:spPr bwMode="invGray">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32" name="Freeform 69">
              <a:extLst>
                <a:ext uri="{FF2B5EF4-FFF2-40B4-BE49-F238E27FC236}">
                  <a16:creationId xmlns:a16="http://schemas.microsoft.com/office/drawing/2014/main" id="{463C7ADB-C654-4D24-9055-0B6003A770A3}"/>
                </a:ext>
              </a:extLst>
            </p:cNvPr>
            <p:cNvSpPr>
              <a:spLocks/>
            </p:cNvSpPr>
            <p:nvPr userDrawn="1"/>
          </p:nvSpPr>
          <p:spPr bwMode="invGray">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sp>
          <p:nvSpPr>
            <p:cNvPr id="233" name="Freeform 70">
              <a:extLst>
                <a:ext uri="{FF2B5EF4-FFF2-40B4-BE49-F238E27FC236}">
                  <a16:creationId xmlns:a16="http://schemas.microsoft.com/office/drawing/2014/main" id="{40CF3793-E792-4DB3-8064-4B43F4706A3D}"/>
                </a:ext>
              </a:extLst>
            </p:cNvPr>
            <p:cNvSpPr>
              <a:spLocks/>
            </p:cNvSpPr>
            <p:nvPr userDrawn="1"/>
          </p:nvSpPr>
          <p:spPr bwMode="invGray">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noProof="0" dirty="0">
                <a:solidFill>
                  <a:schemeClr val="bg1"/>
                </a:solidFill>
              </a:endParaRPr>
            </a:p>
          </p:txBody>
        </p:sp>
      </p:grpSp>
      <p:sp>
        <p:nvSpPr>
          <p:cNvPr id="18" name="Title 1"/>
          <p:cNvSpPr>
            <a:spLocks noGrp="1"/>
          </p:cNvSpPr>
          <p:nvPr userDrawn="1">
            <p:ph type="ctrTitle" hasCustomPrompt="1"/>
          </p:nvPr>
        </p:nvSpPr>
        <p:spPr>
          <a:xfrm>
            <a:off x="1069148" y="2158329"/>
            <a:ext cx="4805717" cy="860400"/>
          </a:xfrm>
          <a:prstGeom prst="rect">
            <a:avLst/>
          </a:prstGeom>
        </p:spPr>
        <p:txBody>
          <a:bodyPr/>
          <a:lstStyle>
            <a:lvl1pPr>
              <a:defRPr sz="2999" b="0">
                <a:solidFill>
                  <a:schemeClr val="bg1"/>
                </a:solidFill>
                <a:latin typeface="EYInterstate Light" panose="02000506000000020004" pitchFamily="2" charset="0"/>
                <a:cs typeface="Arial" pitchFamily="34" charset="0"/>
              </a:defRPr>
            </a:lvl1pPr>
          </a:lstStyle>
          <a:p>
            <a:r>
              <a:rPr lang="en-US" noProof="0" dirty="0"/>
              <a:t>Click to edit Master title style</a:t>
            </a:r>
          </a:p>
        </p:txBody>
      </p:sp>
      <p:sp>
        <p:nvSpPr>
          <p:cNvPr id="19" name="Subtitle 2"/>
          <p:cNvSpPr>
            <a:spLocks noGrp="1"/>
          </p:cNvSpPr>
          <p:nvPr userDrawn="1">
            <p:ph type="subTitle" idx="1" hasCustomPrompt="1"/>
          </p:nvPr>
        </p:nvSpPr>
        <p:spPr>
          <a:xfrm>
            <a:off x="1069418" y="3200329"/>
            <a:ext cx="4805447" cy="645742"/>
          </a:xfrm>
          <a:prstGeom prst="rect">
            <a:avLst/>
          </a:prstGeom>
        </p:spPr>
        <p:txBody>
          <a:bodyPr>
            <a:noAutofit/>
          </a:bodyPr>
          <a:lstStyle>
            <a:lvl1pPr marL="0" indent="0" algn="l">
              <a:buNone/>
              <a:defRPr sz="1999">
                <a:solidFill>
                  <a:schemeClr val="bg1"/>
                </a:solidFill>
                <a:latin typeface="EYInterstate Light" panose="02000506000000020004" pitchFamily="2" charset="0"/>
                <a:cs typeface="Arial" pitchFamily="34" charset="0"/>
              </a:defRPr>
            </a:lvl1pPr>
            <a:lvl2pPr marL="0" indent="0" algn="l">
              <a:buNone/>
              <a:defRPr sz="1599">
                <a:solidFill>
                  <a:schemeClr val="tx1">
                    <a:lumMod val="75000"/>
                    <a:lumOff val="25000"/>
                  </a:schemeClr>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noProof="0" dirty="0"/>
              <a:t>Click to edit Master subtitle style</a:t>
            </a:r>
          </a:p>
        </p:txBody>
      </p:sp>
      <p:sp>
        <p:nvSpPr>
          <p:cNvPr id="3" name="Freeform: Shape 2">
            <a:extLst>
              <a:ext uri="{FF2B5EF4-FFF2-40B4-BE49-F238E27FC236}">
                <a16:creationId xmlns:a16="http://schemas.microsoft.com/office/drawing/2014/main" id="{44A731D0-020D-4D8E-955D-2354AF0FE452}"/>
              </a:ext>
            </a:extLst>
          </p:cNvPr>
          <p:cNvSpPr/>
          <p:nvPr userDrawn="1"/>
        </p:nvSpPr>
        <p:spPr>
          <a:xfrm>
            <a:off x="613872" y="723658"/>
            <a:ext cx="5677988" cy="3452894"/>
          </a:xfrm>
          <a:custGeom>
            <a:avLst/>
            <a:gdLst>
              <a:gd name="connsiteX0" fmla="*/ 8749 w 5680945"/>
              <a:gd name="connsiteY0" fmla="*/ 1021520 h 3452894"/>
              <a:gd name="connsiteX1" fmla="*/ 8749 w 5680945"/>
              <a:gd name="connsiteY1" fmla="*/ 3164181 h 3452894"/>
              <a:gd name="connsiteX2" fmla="*/ 151414 w 5680945"/>
              <a:gd name="connsiteY2" fmla="*/ 3164181 h 3452894"/>
              <a:gd name="connsiteX3" fmla="*/ 151414 w 5680945"/>
              <a:gd name="connsiteY3" fmla="*/ 1140155 h 3452894"/>
              <a:gd name="connsiteX4" fmla="*/ 5534897 w 5680945"/>
              <a:gd name="connsiteY4" fmla="*/ 179294 h 3452894"/>
              <a:gd name="connsiteX5" fmla="*/ 5534897 w 5680945"/>
              <a:gd name="connsiteY5" fmla="*/ 3306846 h 3452894"/>
              <a:gd name="connsiteX6" fmla="*/ 864624 w 5680945"/>
              <a:gd name="connsiteY6" fmla="*/ 3306846 h 3452894"/>
              <a:gd name="connsiteX7" fmla="*/ 864624 w 5680945"/>
              <a:gd name="connsiteY7" fmla="*/ 3449395 h 3452894"/>
              <a:gd name="connsiteX8" fmla="*/ 5677562 w 5680945"/>
              <a:gd name="connsiteY8" fmla="*/ 3449395 h 3452894"/>
              <a:gd name="connsiteX9" fmla="*/ 5677562 w 5680945"/>
              <a:gd name="connsiteY9" fmla="*/ 8749 h 3452894"/>
              <a:gd name="connsiteX10" fmla="*/ 8749 w 5680945"/>
              <a:gd name="connsiteY10" fmla="*/ 1021520 h 345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0945" h="3452894">
                <a:moveTo>
                  <a:pt x="8749" y="1021520"/>
                </a:moveTo>
                <a:lnTo>
                  <a:pt x="8749" y="3164181"/>
                </a:lnTo>
                <a:lnTo>
                  <a:pt x="151414" y="3164181"/>
                </a:lnTo>
                <a:lnTo>
                  <a:pt x="151414" y="1140155"/>
                </a:lnTo>
                <a:lnTo>
                  <a:pt x="5534897" y="179294"/>
                </a:lnTo>
                <a:lnTo>
                  <a:pt x="5534897" y="3306846"/>
                </a:lnTo>
                <a:lnTo>
                  <a:pt x="864624" y="3306846"/>
                </a:lnTo>
                <a:lnTo>
                  <a:pt x="864624" y="3449395"/>
                </a:lnTo>
                <a:lnTo>
                  <a:pt x="5677562" y="3449395"/>
                </a:lnTo>
                <a:lnTo>
                  <a:pt x="5677562" y="8749"/>
                </a:lnTo>
                <a:lnTo>
                  <a:pt x="8749" y="1021520"/>
                </a:lnTo>
                <a:close/>
              </a:path>
            </a:pathLst>
          </a:custGeom>
          <a:solidFill>
            <a:schemeClr val="tx2"/>
          </a:solidFill>
          <a:ln w="9525" cap="flat">
            <a:noFill/>
            <a:prstDash val="solid"/>
            <a:miter/>
          </a:ln>
        </p:spPr>
        <p:txBody>
          <a:bodyPr rtlCol="0" anchor="ctr"/>
          <a:lstStyle/>
          <a:p>
            <a:endParaRPr lang="en-US" sz="1799" noProof="0" dirty="0"/>
          </a:p>
        </p:txBody>
      </p:sp>
      <p:sp>
        <p:nvSpPr>
          <p:cNvPr id="4" name="Freeform: Shape 3">
            <a:extLst>
              <a:ext uri="{FF2B5EF4-FFF2-40B4-BE49-F238E27FC236}">
                <a16:creationId xmlns:a16="http://schemas.microsoft.com/office/drawing/2014/main" id="{15324C54-B75E-4AC0-90C2-FA558C7716F7}"/>
              </a:ext>
            </a:extLst>
          </p:cNvPr>
          <p:cNvSpPr/>
          <p:nvPr/>
        </p:nvSpPr>
        <p:spPr>
          <a:xfrm>
            <a:off x="613872" y="4021756"/>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US" sz="1799" noProof="0" dirty="0"/>
          </a:p>
        </p:txBody>
      </p:sp>
      <p:sp>
        <p:nvSpPr>
          <p:cNvPr id="5" name="Freeform: Shape 4">
            <a:extLst>
              <a:ext uri="{FF2B5EF4-FFF2-40B4-BE49-F238E27FC236}">
                <a16:creationId xmlns:a16="http://schemas.microsoft.com/office/drawing/2014/main" id="{CAA95478-C099-485F-AD95-A617656C6C7C}"/>
              </a:ext>
            </a:extLst>
          </p:cNvPr>
          <p:cNvSpPr/>
          <p:nvPr/>
        </p:nvSpPr>
        <p:spPr>
          <a:xfrm>
            <a:off x="899054" y="4021756"/>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US" sz="1799" noProof="0" dirty="0"/>
          </a:p>
        </p:txBody>
      </p:sp>
      <p:sp>
        <p:nvSpPr>
          <p:cNvPr id="6" name="Freeform: Shape 5">
            <a:extLst>
              <a:ext uri="{FF2B5EF4-FFF2-40B4-BE49-F238E27FC236}">
                <a16:creationId xmlns:a16="http://schemas.microsoft.com/office/drawing/2014/main" id="{D65680A1-86D1-44C2-AA38-0DF5735F1F26}"/>
              </a:ext>
            </a:extLst>
          </p:cNvPr>
          <p:cNvSpPr/>
          <p:nvPr/>
        </p:nvSpPr>
        <p:spPr>
          <a:xfrm>
            <a:off x="1184119" y="4021756"/>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US" sz="1799" noProof="0" dirty="0"/>
          </a:p>
        </p:txBody>
      </p:sp>
      <p:grpSp>
        <p:nvGrpSpPr>
          <p:cNvPr id="76" name="Group 4">
            <a:extLst>
              <a:ext uri="{FF2B5EF4-FFF2-40B4-BE49-F238E27FC236}">
                <a16:creationId xmlns:a16="http://schemas.microsoft.com/office/drawing/2014/main" id="{9D60B6B0-F7ED-4B9F-A77C-632AC4EA661D}"/>
              </a:ext>
            </a:extLst>
          </p:cNvPr>
          <p:cNvGrpSpPr>
            <a:grpSpLocks noChangeAspect="1"/>
          </p:cNvGrpSpPr>
          <p:nvPr userDrawn="1"/>
        </p:nvGrpSpPr>
        <p:grpSpPr bwMode="invGray">
          <a:xfrm>
            <a:off x="10359392" y="4960938"/>
            <a:ext cx="1224912" cy="1435100"/>
            <a:chOff x="6529" y="3125"/>
            <a:chExt cx="772" cy="904"/>
          </a:xfrm>
        </p:grpSpPr>
        <p:sp>
          <p:nvSpPr>
            <p:cNvPr id="77" name="Freeform 5">
              <a:extLst>
                <a:ext uri="{FF2B5EF4-FFF2-40B4-BE49-F238E27FC236}">
                  <a16:creationId xmlns:a16="http://schemas.microsoft.com/office/drawing/2014/main" id="{CC1B45B9-64DF-4C5B-9711-FA69AD537071}"/>
                </a:ext>
              </a:extLst>
            </p:cNvPr>
            <p:cNvSpPr>
              <a:spLocks/>
            </p:cNvSpPr>
            <p:nvPr userDrawn="1"/>
          </p:nvSpPr>
          <p:spPr bwMode="invGray">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dirty="0"/>
            </a:p>
          </p:txBody>
        </p:sp>
        <p:sp>
          <p:nvSpPr>
            <p:cNvPr id="78" name="Freeform 6">
              <a:extLst>
                <a:ext uri="{FF2B5EF4-FFF2-40B4-BE49-F238E27FC236}">
                  <a16:creationId xmlns:a16="http://schemas.microsoft.com/office/drawing/2014/main" id="{BA55CB73-EE25-43B6-9720-855E16C4B153}"/>
                </a:ext>
              </a:extLst>
            </p:cNvPr>
            <p:cNvSpPr>
              <a:spLocks noEditPoints="1"/>
            </p:cNvSpPr>
            <p:nvPr userDrawn="1"/>
          </p:nvSpPr>
          <p:spPr bwMode="invGray">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dirty="0"/>
            </a:p>
          </p:txBody>
        </p:sp>
      </p:grpSp>
      <p:sp>
        <p:nvSpPr>
          <p:cNvPr id="80" name="Rectangle 9">
            <a:extLst>
              <a:ext uri="{FF2B5EF4-FFF2-40B4-BE49-F238E27FC236}">
                <a16:creationId xmlns:a16="http://schemas.microsoft.com/office/drawing/2014/main" id="{F314F876-941A-40CD-B64C-56E5901EC54D}"/>
              </a:ext>
            </a:extLst>
          </p:cNvPr>
          <p:cNvSpPr/>
          <p:nvPr userDrawn="1"/>
        </p:nvSpPr>
        <p:spPr>
          <a:xfrm>
            <a:off x="-2053156" y="-8465"/>
            <a:ext cx="1951283" cy="2446866"/>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lIns="53944" tIns="53944" rIns="53944" bIns="53944" rtlCol="0" anchor="t" anchorCtr="0"/>
          <a:lstStyle/>
          <a:p>
            <a:pPr>
              <a:spcAft>
                <a:spcPts val="0"/>
              </a:spcAft>
            </a:pPr>
            <a:r>
              <a:rPr lang="en-US" sz="1199" b="1" dirty="0">
                <a:solidFill>
                  <a:srgbClr val="000000"/>
                </a:solidFill>
                <a:latin typeface="EYInterstate Light" panose="02000506000000020004" pitchFamily="2" charset="0"/>
              </a:rPr>
              <a:t>INSTRUCTIONS:</a:t>
            </a:r>
            <a:br>
              <a:rPr lang="en-US" sz="1199" b="1" dirty="0">
                <a:solidFill>
                  <a:srgbClr val="000000"/>
                </a:solidFill>
                <a:latin typeface="EYInterstate Light" panose="02000506000000020004" pitchFamily="2" charset="0"/>
              </a:rPr>
            </a:br>
            <a:r>
              <a:rPr lang="en-US" sz="1199" dirty="0">
                <a:solidFill>
                  <a:srgbClr val="000000"/>
                </a:solidFill>
              </a:rPr>
              <a:t>In order to use this frame cover template, </a:t>
            </a:r>
            <a:br>
              <a:rPr lang="en-US" sz="1199" dirty="0">
                <a:solidFill>
                  <a:srgbClr val="000000"/>
                </a:solidFill>
              </a:rPr>
            </a:br>
            <a:r>
              <a:rPr lang="en-US" sz="1199" dirty="0">
                <a:solidFill>
                  <a:srgbClr val="000000"/>
                </a:solidFill>
              </a:rPr>
              <a:t>an approved EY better question is required. See </a:t>
            </a:r>
            <a:r>
              <a:rPr lang="en-US" sz="1199" u="sng" dirty="0">
                <a:solidFill>
                  <a:srgbClr val="0563C1"/>
                </a:solidFill>
                <a:ea typeface="Calibri" panose="020F0502020204030204" pitchFamily="34" charset="0"/>
                <a:hlinkClick r:id="rId6"/>
              </a:rPr>
              <a:t>http://brandingzone.ey.net/national/bzcontest.nsf/controldocview/BetterQuestions/$file/fullpage.html#firstPage</a:t>
            </a:r>
            <a:r>
              <a:rPr lang="en-US" sz="1199" dirty="0">
                <a:ea typeface="Calibri" panose="020F0502020204030204" pitchFamily="34" charset="0"/>
              </a:rPr>
              <a:t> </a:t>
            </a:r>
            <a:r>
              <a:rPr lang="en-US" sz="1199" dirty="0">
                <a:solidFill>
                  <a:srgbClr val="000000"/>
                </a:solidFill>
              </a:rPr>
              <a:t>for information on how to formulate better questions.</a:t>
            </a:r>
            <a:endParaRPr lang="de-DE" sz="1199" dirty="0">
              <a:solidFill>
                <a:srgbClr val="000000"/>
              </a:solidFill>
            </a:endParaRPr>
          </a:p>
        </p:txBody>
      </p:sp>
    </p:spTree>
    <p:extLst>
      <p:ext uri="{BB962C8B-B14F-4D97-AF65-F5344CB8AC3E}">
        <p14:creationId xmlns:p14="http://schemas.microsoft.com/office/powerpoint/2010/main" val="2730007308"/>
      </p:ext>
    </p:extLst>
  </p:cSld>
  <p:clrMapOvr>
    <a:masterClrMapping/>
  </p:clrMapOvr>
  <p:extLst>
    <p:ext uri="{DCECCB84-F9BA-43D5-87BE-67443E8EF086}">
      <p15:sldGuideLst xmlns:p15="http://schemas.microsoft.com/office/powerpoint/2012/main">
        <p15:guide id="1" pos="674">
          <p15:clr>
            <a:srgbClr val="FBAE40"/>
          </p15:clr>
        </p15:guide>
        <p15:guide id="2" orient="horz" pos="1350">
          <p15:clr>
            <a:srgbClr val="FBAE40"/>
          </p15:clr>
        </p15:guide>
        <p15:guide id="3" orient="horz" pos="201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7_Cover_with_author_Neu">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a:off x="622616"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noProof="0" dirty="0"/>
          </a:p>
        </p:txBody>
      </p:sp>
      <p:sp>
        <p:nvSpPr>
          <p:cNvPr id="11" name="Title 1"/>
          <p:cNvSpPr>
            <a:spLocks noGrp="1"/>
          </p:cNvSpPr>
          <p:nvPr>
            <p:ph type="ctrTitle" hasCustomPrompt="1"/>
          </p:nvPr>
        </p:nvSpPr>
        <p:spPr>
          <a:xfrm>
            <a:off x="899860" y="1954221"/>
            <a:ext cx="4326679" cy="979702"/>
          </a:xfrm>
        </p:spPr>
        <p:txBody>
          <a:bodyPr/>
          <a:lstStyle>
            <a:lvl1pPr>
              <a:defRPr sz="2999" b="0">
                <a:solidFill>
                  <a:schemeClr val="tx1"/>
                </a:solidFill>
                <a:latin typeface="EYInterstate Light" panose="02000506000000020004" pitchFamily="2" charset="0"/>
                <a:cs typeface="Arial" pitchFamily="34" charset="0"/>
              </a:defRPr>
            </a:lvl1pPr>
          </a:lstStyle>
          <a:p>
            <a:r>
              <a:rPr lang="en-US" noProof="0" dirty="0"/>
              <a:t>Click to edit Master title style</a:t>
            </a:r>
          </a:p>
        </p:txBody>
      </p:sp>
      <p:sp>
        <p:nvSpPr>
          <p:cNvPr id="12" name="Subtitle 2"/>
          <p:cNvSpPr>
            <a:spLocks noGrp="1"/>
          </p:cNvSpPr>
          <p:nvPr>
            <p:ph type="subTitle" idx="1" hasCustomPrompt="1"/>
          </p:nvPr>
        </p:nvSpPr>
        <p:spPr>
          <a:xfrm>
            <a:off x="899860" y="3046159"/>
            <a:ext cx="4326679" cy="1046323"/>
          </a:xfrm>
          <a:prstGeom prst="rect">
            <a:avLst/>
          </a:prstGeom>
        </p:spPr>
        <p:txBody>
          <a:bodyPr>
            <a:noAutofit/>
          </a:bodyPr>
          <a:lstStyle>
            <a:lvl1pPr marL="0" indent="0" algn="l">
              <a:spcAft>
                <a:spcPts val="1199"/>
              </a:spcAft>
              <a:buNone/>
              <a:defRPr sz="1999">
                <a:solidFill>
                  <a:schemeClr val="tx1"/>
                </a:solidFill>
                <a:latin typeface="EYInterstate" panose="02000503020000020004" pitchFamily="2" charset="0"/>
                <a:cs typeface="Arial" pitchFamily="34" charset="0"/>
              </a:defRPr>
            </a:lvl1pPr>
            <a:lvl2pPr marL="0" indent="0" algn="l">
              <a:buNone/>
              <a:defRPr sz="1599" b="1">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noProof="0" dirty="0"/>
              <a:t>Click to edit Master subtitle style</a:t>
            </a:r>
          </a:p>
        </p:txBody>
      </p:sp>
      <p:cxnSp>
        <p:nvCxnSpPr>
          <p:cNvPr id="7" name="Straight Connector 6">
            <a:extLst>
              <a:ext uri="{FF2B5EF4-FFF2-40B4-BE49-F238E27FC236}">
                <a16:creationId xmlns:a16="http://schemas.microsoft.com/office/drawing/2014/main" id="{F93BD223-2224-476C-AB5C-300C248C1618}"/>
              </a:ext>
            </a:extLst>
          </p:cNvPr>
          <p:cNvCxnSpPr>
            <a:cxnSpLocks/>
          </p:cNvCxnSpPr>
          <p:nvPr userDrawn="1"/>
        </p:nvCxnSpPr>
        <p:spPr>
          <a:xfrm>
            <a:off x="1485811" y="5709060"/>
            <a:ext cx="8117873" cy="0"/>
          </a:xfrm>
          <a:prstGeom prst="line">
            <a:avLst/>
          </a:prstGeom>
          <a:ln>
            <a:solidFill>
              <a:srgbClr val="82829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1B4C43-E5F8-400E-A971-58A3766B1BF0}"/>
              </a:ext>
            </a:extLst>
          </p:cNvPr>
          <p:cNvSpPr txBox="1"/>
          <p:nvPr userDrawn="1"/>
        </p:nvSpPr>
        <p:spPr>
          <a:xfrm>
            <a:off x="615064" y="5605201"/>
            <a:ext cx="1044529" cy="197581"/>
          </a:xfrm>
          <a:prstGeom prst="rect">
            <a:avLst/>
          </a:prstGeom>
          <a:noFill/>
        </p:spPr>
        <p:txBody>
          <a:bodyPr wrap="square" lIns="0" tIns="0" rIns="0" bIns="0" rtlCol="0" anchor="ctr" anchorCtr="0">
            <a:noAutofit/>
          </a:bodyPr>
          <a:lstStyle/>
          <a:p>
            <a:r>
              <a:rPr lang="en-US" sz="1199" noProof="0" dirty="0">
                <a:solidFill>
                  <a:srgbClr val="828290"/>
                </a:solidFill>
                <a:latin typeface="EYInterstate Light" panose="02000506000000020004" pitchFamily="2" charset="0"/>
              </a:rPr>
              <a:t>Written by</a:t>
            </a:r>
          </a:p>
        </p:txBody>
      </p:sp>
      <p:sp>
        <p:nvSpPr>
          <p:cNvPr id="10" name="Text Placeholder 16">
            <a:extLst>
              <a:ext uri="{FF2B5EF4-FFF2-40B4-BE49-F238E27FC236}">
                <a16:creationId xmlns:a16="http://schemas.microsoft.com/office/drawing/2014/main" id="{A9465B6B-DFD4-4E0C-9ACE-E88CA2220464}"/>
              </a:ext>
            </a:extLst>
          </p:cNvPr>
          <p:cNvSpPr>
            <a:spLocks noGrp="1"/>
          </p:cNvSpPr>
          <p:nvPr>
            <p:ph type="body" sz="quarter" idx="14" hasCustomPrompt="1"/>
          </p:nvPr>
        </p:nvSpPr>
        <p:spPr>
          <a:xfrm>
            <a:off x="1485811" y="6019189"/>
            <a:ext cx="3087667" cy="180000"/>
          </a:xfrm>
          <a:prstGeom prst="rect">
            <a:avLst/>
          </a:prstGeom>
        </p:spPr>
        <p:txBody>
          <a:bodyPr/>
          <a:lstStyle>
            <a:lvl1pPr marL="0" indent="0">
              <a:buNone/>
              <a:defRPr sz="1199">
                <a:solidFill>
                  <a:schemeClr val="tx2"/>
                </a:solidFill>
              </a:defRPr>
            </a:lvl1pPr>
          </a:lstStyle>
          <a:p>
            <a:pPr lvl="0"/>
            <a:r>
              <a:rPr lang="en-US" noProof="0" dirty="0"/>
              <a:t>Name Surname</a:t>
            </a:r>
          </a:p>
        </p:txBody>
      </p:sp>
      <p:sp>
        <p:nvSpPr>
          <p:cNvPr id="13" name="Text Placeholder 16">
            <a:extLst>
              <a:ext uri="{FF2B5EF4-FFF2-40B4-BE49-F238E27FC236}">
                <a16:creationId xmlns:a16="http://schemas.microsoft.com/office/drawing/2014/main" id="{A1F2ED22-5637-4AB8-ABD8-3693A6EA55FD}"/>
              </a:ext>
            </a:extLst>
          </p:cNvPr>
          <p:cNvSpPr>
            <a:spLocks noGrp="1"/>
          </p:cNvSpPr>
          <p:nvPr>
            <p:ph type="body" sz="quarter" idx="15" hasCustomPrompt="1"/>
          </p:nvPr>
        </p:nvSpPr>
        <p:spPr>
          <a:xfrm>
            <a:off x="1485811" y="6216807"/>
            <a:ext cx="3087667" cy="180000"/>
          </a:xfrm>
          <a:prstGeom prst="rect">
            <a:avLst/>
          </a:prstGeom>
        </p:spPr>
        <p:txBody>
          <a:bodyPr/>
          <a:lstStyle>
            <a:lvl1pPr marL="0" indent="0">
              <a:buNone/>
              <a:defRPr sz="1199">
                <a:solidFill>
                  <a:schemeClr val="bg1"/>
                </a:solidFill>
              </a:defRPr>
            </a:lvl1pPr>
          </a:lstStyle>
          <a:p>
            <a:pPr lvl="0"/>
            <a:r>
              <a:rPr lang="en-US" noProof="0" dirty="0"/>
              <a:t>Job Title</a:t>
            </a:r>
          </a:p>
        </p:txBody>
      </p:sp>
      <p:sp>
        <p:nvSpPr>
          <p:cNvPr id="14" name="Picture Placeholder 19">
            <a:extLst>
              <a:ext uri="{FF2B5EF4-FFF2-40B4-BE49-F238E27FC236}">
                <a16:creationId xmlns:a16="http://schemas.microsoft.com/office/drawing/2014/main" id="{29A5E1BC-8F6B-43EF-9FF6-8242E7708BDA}"/>
              </a:ext>
            </a:extLst>
          </p:cNvPr>
          <p:cNvSpPr>
            <a:spLocks noGrp="1"/>
          </p:cNvSpPr>
          <p:nvPr>
            <p:ph type="pic" sz="quarter" idx="16" hasCustomPrompt="1"/>
          </p:nvPr>
        </p:nvSpPr>
        <p:spPr>
          <a:xfrm>
            <a:off x="615063" y="5914642"/>
            <a:ext cx="575700" cy="576000"/>
          </a:xfrm>
          <a:prstGeom prst="ellipse">
            <a:avLst/>
          </a:prstGeom>
        </p:spPr>
        <p:txBody>
          <a:bodyPr anchor="ctr"/>
          <a:lstStyle>
            <a:lvl1pPr marL="0" indent="0" algn="ctr">
              <a:buNone/>
              <a:defRPr sz="900">
                <a:solidFill>
                  <a:schemeClr val="bg1"/>
                </a:solidFill>
              </a:defRPr>
            </a:lvl1pPr>
          </a:lstStyle>
          <a:p>
            <a:r>
              <a:rPr lang="en-US" noProof="0" dirty="0"/>
              <a:t>Click icon to add picture</a:t>
            </a:r>
          </a:p>
        </p:txBody>
      </p:sp>
      <p:grpSp>
        <p:nvGrpSpPr>
          <p:cNvPr id="2" name="Group 4">
            <a:extLst>
              <a:ext uri="{FF2B5EF4-FFF2-40B4-BE49-F238E27FC236}">
                <a16:creationId xmlns:a16="http://schemas.microsoft.com/office/drawing/2014/main" id="{63F02F42-4916-4588-807F-4BB7367EB0EC}"/>
              </a:ext>
            </a:extLst>
          </p:cNvPr>
          <p:cNvGrpSpPr>
            <a:grpSpLocks noChangeAspect="1"/>
          </p:cNvGrpSpPr>
          <p:nvPr userDrawn="1"/>
        </p:nvGrpSpPr>
        <p:grpSpPr bwMode="invGray">
          <a:xfrm>
            <a:off x="10359392" y="4960938"/>
            <a:ext cx="1224912" cy="1435100"/>
            <a:chOff x="6529" y="3125"/>
            <a:chExt cx="772" cy="904"/>
          </a:xfrm>
        </p:grpSpPr>
        <p:sp>
          <p:nvSpPr>
            <p:cNvPr id="4" name="Freeform 5">
              <a:extLst>
                <a:ext uri="{FF2B5EF4-FFF2-40B4-BE49-F238E27FC236}">
                  <a16:creationId xmlns:a16="http://schemas.microsoft.com/office/drawing/2014/main" id="{0BD928C5-1C7D-4599-A7E9-8AB1B188C6AA}"/>
                </a:ext>
              </a:extLst>
            </p:cNvPr>
            <p:cNvSpPr>
              <a:spLocks/>
            </p:cNvSpPr>
            <p:nvPr userDrawn="1"/>
          </p:nvSpPr>
          <p:spPr bwMode="invGray">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dirty="0"/>
            </a:p>
          </p:txBody>
        </p:sp>
        <p:sp>
          <p:nvSpPr>
            <p:cNvPr id="5" name="Freeform 6">
              <a:extLst>
                <a:ext uri="{FF2B5EF4-FFF2-40B4-BE49-F238E27FC236}">
                  <a16:creationId xmlns:a16="http://schemas.microsoft.com/office/drawing/2014/main" id="{37C281E8-2924-471F-A849-26C37A059B4E}"/>
                </a:ext>
              </a:extLst>
            </p:cNvPr>
            <p:cNvSpPr>
              <a:spLocks noEditPoints="1"/>
            </p:cNvSpPr>
            <p:nvPr userDrawn="1"/>
          </p:nvSpPr>
          <p:spPr bwMode="invGray">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dirty="0"/>
            </a:p>
          </p:txBody>
        </p:sp>
      </p:grpSp>
    </p:spTree>
    <p:extLst>
      <p:ext uri="{BB962C8B-B14F-4D97-AF65-F5344CB8AC3E}">
        <p14:creationId xmlns:p14="http://schemas.microsoft.com/office/powerpoint/2010/main" val="720509152"/>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8_Final_legal_text">
    <p:spTree>
      <p:nvGrpSpPr>
        <p:cNvPr id="1" name=""/>
        <p:cNvGrpSpPr/>
        <p:nvPr/>
      </p:nvGrpSpPr>
      <p:grpSpPr>
        <a:xfrm>
          <a:off x="0" y="0"/>
          <a:ext cx="0" cy="0"/>
          <a:chOff x="0" y="0"/>
          <a:chExt cx="0" cy="0"/>
        </a:xfrm>
      </p:grpSpPr>
      <p:pic>
        <p:nvPicPr>
          <p:cNvPr id="5" name="Grafik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ltGray">
          <a:xfrm>
            <a:off x="1" y="-1"/>
            <a:ext cx="12191999" cy="6861931"/>
          </a:xfrm>
          <a:prstGeom prst="rect">
            <a:avLst/>
          </a:prstGeom>
        </p:spPr>
      </p:pic>
      <p:sp>
        <p:nvSpPr>
          <p:cNvPr id="6" name="Textplatzhalter 2"/>
          <p:cNvSpPr>
            <a:spLocks noGrp="1"/>
          </p:cNvSpPr>
          <p:nvPr>
            <p:ph type="body" sz="quarter" idx="10" hasCustomPrompt="1"/>
          </p:nvPr>
        </p:nvSpPr>
        <p:spPr bwMode="gray">
          <a:xfrm>
            <a:off x="628239" y="292414"/>
            <a:ext cx="3141164" cy="5210175"/>
          </a:xfrm>
          <a:prstGeom prst="rect">
            <a:avLst/>
          </a:prstGeom>
        </p:spPr>
        <p:txBody>
          <a:bodyPr>
            <a:noAutofit/>
          </a:bodyPr>
          <a:lstStyle>
            <a:lvl1pPr marL="0" marR="0" indent="0" algn="l" defTabSz="913943" rtl="0" eaLnBrk="1" fontAlgn="auto" latinLnBrk="0" hangingPunct="1">
              <a:lnSpc>
                <a:spcPct val="100000"/>
              </a:lnSpc>
              <a:spcBef>
                <a:spcPts val="0"/>
              </a:spcBef>
              <a:spcAft>
                <a:spcPts val="0"/>
              </a:spcAft>
              <a:buClr>
                <a:srgbClr val="FFD200"/>
              </a:buClr>
              <a:buSzPct val="70000"/>
              <a:buFontTx/>
              <a:buNone/>
              <a:tabLst/>
              <a:defRPr kumimoji="0" lang="de-DE" sz="1099" b="1" i="0" u="none" strike="noStrike" kern="0" cap="none" spc="0" normalizeH="0" baseline="0">
                <a:ln>
                  <a:noFill/>
                </a:ln>
                <a:solidFill>
                  <a:schemeClr val="bg1"/>
                </a:solidFill>
                <a:effectLst/>
                <a:uLnTx/>
                <a:uFillTx/>
                <a:latin typeface="+mn-lt"/>
                <a:ea typeface="+mn-ea"/>
                <a:cs typeface="+mn-cs"/>
              </a:defRPr>
            </a:lvl1pPr>
          </a:lstStyle>
          <a:p>
            <a:pPr marL="0" marR="0" lvl="0" indent="0" algn="l" defTabSz="913943" rtl="0" eaLnBrk="1" fontAlgn="auto" latinLnBrk="0" hangingPunct="1">
              <a:lnSpc>
                <a:spcPct val="100000"/>
              </a:lnSpc>
              <a:spcBef>
                <a:spcPts val="0"/>
              </a:spcBef>
              <a:spcAft>
                <a:spcPts val="600"/>
              </a:spcAft>
              <a:buClr>
                <a:srgbClr val="FFD200"/>
              </a:buClr>
              <a:buSzPct val="70000"/>
              <a:buFontTx/>
              <a:buNone/>
              <a:tabLst/>
              <a:defRPr/>
            </a:pPr>
            <a:r>
              <a:rPr kumimoji="0" lang="en-US" sz="999" b="1" i="0" u="none" strike="noStrike" kern="0" cap="none" spc="0" normalizeH="0" baseline="0" noProof="0" dirty="0">
                <a:ln>
                  <a:noFill/>
                </a:ln>
                <a:solidFill>
                  <a:prstClr val="white"/>
                </a:solidFill>
                <a:effectLst/>
                <a:uLnTx/>
                <a:uFillTx/>
                <a:latin typeface="+mn-lt"/>
                <a:ea typeface="+mn-ea"/>
                <a:cs typeface="+mn-cs"/>
              </a:rPr>
              <a:t>EY </a:t>
            </a:r>
            <a:r>
              <a:rPr kumimoji="0" lang="en-US" sz="999" b="0" i="0" u="none" strike="noStrike" kern="0" cap="none" spc="0" normalizeH="0" baseline="0" noProof="0" dirty="0">
                <a:ln>
                  <a:noFill/>
                </a:ln>
                <a:solidFill>
                  <a:prstClr val="white"/>
                </a:solidFill>
                <a:effectLst/>
                <a:uLnTx/>
                <a:uFillTx/>
                <a:latin typeface="+mn-lt"/>
                <a:ea typeface="+mn-ea"/>
                <a:cs typeface="+mn-cs"/>
              </a:rPr>
              <a:t> </a:t>
            </a:r>
            <a:r>
              <a:rPr kumimoji="0" lang="en-US" sz="999" b="0" i="0" u="none" strike="noStrike" kern="0" cap="none" spc="0" normalizeH="0" baseline="0" noProof="0" dirty="0">
                <a:ln>
                  <a:noFill/>
                </a:ln>
                <a:solidFill>
                  <a:prstClr val="white"/>
                </a:solidFill>
                <a:effectLst/>
                <a:uLnTx/>
                <a:uFillTx/>
                <a:latin typeface="+mn-lt"/>
                <a:ea typeface="+mn-ea"/>
                <a:cs typeface="Arial"/>
              </a:rPr>
              <a:t>|  Assurance | Tax | Transactions | Advisory </a:t>
            </a:r>
            <a:br>
              <a:rPr kumimoji="0" lang="en-US" sz="999" b="0" i="0" u="none" strike="noStrike" kern="0" cap="none" spc="0" normalizeH="0" baseline="0" noProof="0" dirty="0">
                <a:ln>
                  <a:noFill/>
                </a:ln>
                <a:solidFill>
                  <a:prstClr val="white"/>
                </a:solidFill>
                <a:effectLst/>
                <a:uLnTx/>
                <a:uFillTx/>
                <a:latin typeface="+mn-lt"/>
                <a:ea typeface="+mn-ea"/>
                <a:cs typeface="Arial"/>
              </a:rPr>
            </a:br>
            <a:br>
              <a:rPr kumimoji="0" lang="en-US" sz="999" b="0" i="0" u="none" strike="noStrike" kern="0" cap="none" spc="0" normalizeH="0" baseline="0" noProof="0" dirty="0">
                <a:ln>
                  <a:noFill/>
                </a:ln>
                <a:solidFill>
                  <a:prstClr val="white"/>
                </a:solidFill>
                <a:effectLst/>
                <a:uLnTx/>
                <a:uFillTx/>
                <a:latin typeface="+mn-lt"/>
                <a:ea typeface="+mn-ea"/>
                <a:cs typeface="Arial"/>
              </a:rPr>
            </a:br>
            <a:r>
              <a:rPr kumimoji="0" lang="en-US" sz="999" b="0" i="0" u="none" strike="noStrike" kern="0" cap="none" spc="0" normalizeH="0" baseline="0" noProof="0" dirty="0">
                <a:ln>
                  <a:noFill/>
                </a:ln>
                <a:solidFill>
                  <a:prstClr val="white"/>
                </a:solidFill>
                <a:effectLst/>
                <a:uLnTx/>
                <a:uFillTx/>
                <a:latin typeface="+mn-lt"/>
                <a:ea typeface="+mn-ea"/>
                <a:cs typeface="Arial"/>
              </a:rPr>
              <a:t>Refer to The Branding Zone for the latest boilerplate language. </a:t>
            </a:r>
          </a:p>
          <a:p>
            <a:pPr marL="0" marR="0" lvl="0" indent="0" algn="l" defTabSz="913943" rtl="0" eaLnBrk="1" fontAlgn="auto" latinLnBrk="0" hangingPunct="1">
              <a:lnSpc>
                <a:spcPct val="100000"/>
              </a:lnSpc>
              <a:spcBef>
                <a:spcPts val="0"/>
              </a:spcBef>
              <a:spcAft>
                <a:spcPts val="600"/>
              </a:spcAft>
              <a:buClr>
                <a:srgbClr val="FFD200"/>
              </a:buClr>
              <a:buSzPct val="70000"/>
              <a:buFontTx/>
              <a:buNone/>
              <a:tabLst/>
              <a:defRPr/>
            </a:pPr>
            <a:endParaRPr lang="de-DE" dirty="0"/>
          </a:p>
        </p:txBody>
      </p:sp>
    </p:spTree>
    <p:extLst>
      <p:ext uri="{BB962C8B-B14F-4D97-AF65-F5344CB8AC3E}">
        <p14:creationId xmlns:p14="http://schemas.microsoft.com/office/powerpoint/2010/main" val="19279011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_Standa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94200"/>
            <a:ext cx="10972800" cy="590400"/>
          </a:xfrm>
        </p:spPr>
        <p:txBody>
          <a:bodyPr/>
          <a:lstStyle>
            <a:lvl1pPr>
              <a:defRPr>
                <a:solidFill>
                  <a:schemeClr val="bg1"/>
                </a:solidFill>
              </a:defRPr>
            </a:lvl1pPr>
          </a:lstStyle>
          <a:p>
            <a:r>
              <a:rPr lang="en-US" noProof="0" dirty="0"/>
              <a:t>Click to edit Master title style</a:t>
            </a:r>
          </a:p>
        </p:txBody>
      </p:sp>
      <p:sp>
        <p:nvSpPr>
          <p:cNvPr id="3" name="Content Placeholder 2"/>
          <p:cNvSpPr>
            <a:spLocks noGrp="1"/>
          </p:cNvSpPr>
          <p:nvPr>
            <p:ph idx="1" hasCustomPrompt="1"/>
          </p:nvPr>
        </p:nvSpPr>
        <p:spPr>
          <a:xfrm>
            <a:off x="609601" y="1137919"/>
            <a:ext cx="8234455" cy="4954905"/>
          </a:xfrm>
          <a:prstGeom prst="rect">
            <a:avLst/>
          </a:prstGeom>
        </p:spPr>
        <p:txBody>
          <a:bodyPr vert="horz" lIns="0" tIns="0" rIns="0" bIns="0" rtlCol="0">
            <a:noAutofit/>
          </a:bodyPr>
          <a:lstStyle>
            <a:lvl1pPr>
              <a:defRPr lang="en-US" noProof="0" dirty="0" smtClean="0"/>
            </a:lvl1pPr>
            <a:lvl2pPr>
              <a:defRPr lang="en-US" noProof="0" dirty="0" smtClean="0"/>
            </a:lvl2pPr>
            <a:lvl3pPr>
              <a:defRPr lang="en-US" noProof="0" dirty="0" smtClean="0"/>
            </a:lvl3pPr>
            <a:lvl4pPr>
              <a:defRPr lang="en-US" noProof="0" dirty="0" smtClean="0"/>
            </a:lvl4pPr>
          </a:lstStyle>
          <a:p>
            <a:pPr lvl="0"/>
            <a:r>
              <a:rPr kumimoji="0" lang="en-US" sz="1999" b="0" i="0" u="none" strike="noStrike" kern="1200" cap="none" spc="0" normalizeH="0" baseline="0" noProof="0" dirty="0">
                <a:ln>
                  <a:noFill/>
                </a:ln>
                <a:solidFill>
                  <a:srgbClr val="2E2E38"/>
                </a:solidFill>
                <a:effectLst/>
                <a:uLnTx/>
                <a:uFillTx/>
                <a:latin typeface="EYInterstate Light" panose="02000506000000020004" pitchFamily="2" charset="0"/>
                <a:ea typeface="+mn-ea"/>
                <a:cs typeface="+mn-cs"/>
              </a:rPr>
              <a:t>Click to edit Master text styles</a:t>
            </a:r>
          </a:p>
          <a:p>
            <a:pPr lvl="1"/>
            <a:r>
              <a:rPr kumimoji="0" lang="en-US" sz="1999" b="0" i="0" u="none" strike="noStrike" kern="1200" cap="none" spc="0" normalizeH="0" baseline="0" noProof="0" dirty="0">
                <a:ln>
                  <a:noFill/>
                </a:ln>
                <a:solidFill>
                  <a:srgbClr val="2E2E38"/>
                </a:solidFill>
                <a:effectLst/>
                <a:uLnTx/>
                <a:uFillTx/>
                <a:latin typeface="EYInterstate Light" panose="02000506000000020004" pitchFamily="2" charset="0"/>
                <a:ea typeface="+mn-ea"/>
                <a:cs typeface="+mn-cs"/>
              </a:rPr>
              <a:t>Second level</a:t>
            </a:r>
          </a:p>
          <a:p>
            <a:pPr lvl="2"/>
            <a:r>
              <a:rPr kumimoji="0" lang="en-US" sz="1799" b="0" i="0" u="none" strike="noStrike" kern="1200" cap="none" spc="0" normalizeH="0" baseline="0" noProof="0" dirty="0">
                <a:ln>
                  <a:noFill/>
                </a:ln>
                <a:solidFill>
                  <a:srgbClr val="2E2E38"/>
                </a:solidFill>
                <a:effectLst/>
                <a:uLnTx/>
                <a:uFillTx/>
                <a:latin typeface="EYInterstate Light" panose="02000506000000020004" pitchFamily="2" charset="0"/>
                <a:ea typeface="+mn-ea"/>
                <a:cs typeface="+mn-cs"/>
              </a:rPr>
              <a:t>Third level</a:t>
            </a:r>
          </a:p>
          <a:p>
            <a:pPr lvl="3"/>
            <a:r>
              <a:rPr kumimoji="0" lang="en-US" sz="1599" b="0" i="0" u="none" strike="noStrike" kern="1200" cap="none" spc="0" normalizeH="0" baseline="0" noProof="0" dirty="0">
                <a:ln>
                  <a:noFill/>
                </a:ln>
                <a:solidFill>
                  <a:srgbClr val="2E2E38"/>
                </a:solidFill>
                <a:effectLst/>
                <a:uLnTx/>
                <a:uFillTx/>
                <a:latin typeface="EYInterstate Light" panose="02000506000000020004" pitchFamily="2" charset="0"/>
                <a:ea typeface="+mn-ea"/>
                <a:cs typeface="+mn-cs"/>
              </a:rPr>
              <a:t>Fourth level</a:t>
            </a:r>
          </a:p>
        </p:txBody>
      </p:sp>
      <p:sp>
        <p:nvSpPr>
          <p:cNvPr id="4" name="Date Placeholder 3">
            <a:extLst>
              <a:ext uri="{FF2B5EF4-FFF2-40B4-BE49-F238E27FC236}">
                <a16:creationId xmlns:a16="http://schemas.microsoft.com/office/drawing/2014/main" id="{00869D6F-A030-48CA-9C7C-9FC3A6F1F671}"/>
              </a:ext>
            </a:extLst>
          </p:cNvPr>
          <p:cNvSpPr>
            <a:spLocks noGrp="1"/>
          </p:cNvSpPr>
          <p:nvPr>
            <p:ph type="dt" sz="half" idx="10"/>
          </p:nvPr>
        </p:nvSpPr>
        <p:spPr/>
        <p:txBody>
          <a:bodyPr/>
          <a:lstStyle/>
          <a:p>
            <a:fld id="{616CE525-CB38-4868-8378-ACA3A1DCB82D}" type="datetime3">
              <a:rPr lang="en-US" noProof="0" smtClean="0"/>
              <a:t>3 October 2021</a:t>
            </a:fld>
            <a:endParaRPr lang="en-US" noProof="0" dirty="0"/>
          </a:p>
        </p:txBody>
      </p:sp>
      <p:sp>
        <p:nvSpPr>
          <p:cNvPr id="5" name="Footer Placeholder 4">
            <a:extLst>
              <a:ext uri="{FF2B5EF4-FFF2-40B4-BE49-F238E27FC236}">
                <a16:creationId xmlns:a16="http://schemas.microsoft.com/office/drawing/2014/main" id="{2F02C3F7-BD0A-4AD4-95D8-328DA6F539AD}"/>
              </a:ext>
            </a:extLst>
          </p:cNvPr>
          <p:cNvSpPr>
            <a:spLocks noGrp="1"/>
          </p:cNvSpPr>
          <p:nvPr>
            <p:ph type="ftr" sz="quarter" idx="11"/>
          </p:nvPr>
        </p:nvSpPr>
        <p:spPr/>
        <p:txBody>
          <a:bodyPr/>
          <a:lstStyle/>
          <a:p>
            <a:r>
              <a:rPr lang="en-US" noProof="0"/>
              <a:t>EY Partnership with UN-founded EQUALS </a:t>
            </a:r>
            <a:endParaRPr lang="en-US" noProof="0" dirty="0"/>
          </a:p>
        </p:txBody>
      </p:sp>
      <p:sp>
        <p:nvSpPr>
          <p:cNvPr id="6" name="Slide Number Placeholder 5">
            <a:extLst>
              <a:ext uri="{FF2B5EF4-FFF2-40B4-BE49-F238E27FC236}">
                <a16:creationId xmlns:a16="http://schemas.microsoft.com/office/drawing/2014/main" id="{DE4422C8-68BE-4650-89F1-3BECCFF9B514}"/>
              </a:ext>
            </a:extLst>
          </p:cNvPr>
          <p:cNvSpPr>
            <a:spLocks noGrp="1"/>
          </p:cNvSpPr>
          <p:nvPr>
            <p:ph type="sldNum" sz="quarter" idx="12"/>
          </p:nvPr>
        </p:nvSpPr>
        <p:spPr/>
        <p:txBody>
          <a:bodyPr/>
          <a:lstStyle/>
          <a:p>
            <a:r>
              <a:rPr lang="en-US" noProof="0" dirty="0"/>
              <a:t>Page </a:t>
            </a:r>
            <a:fld id="{F1BC30E3-FFE5-4B91-AA19-87A149EBB9EE}" type="slidenum">
              <a:rPr lang="en-US" noProof="0" smtClean="0"/>
              <a:pPr/>
              <a:t>‹#›</a:t>
            </a:fld>
            <a:endParaRPr lang="en-US" noProof="0" dirty="0"/>
          </a:p>
        </p:txBody>
      </p:sp>
      <p:sp>
        <p:nvSpPr>
          <p:cNvPr id="8" name="Line 10">
            <a:extLst>
              <a:ext uri="{FF2B5EF4-FFF2-40B4-BE49-F238E27FC236}">
                <a16:creationId xmlns:a16="http://schemas.microsoft.com/office/drawing/2014/main" id="{E3C29BC2-BC37-43DD-B618-05FAFA7E3D82}"/>
              </a:ext>
            </a:extLst>
          </p:cNvPr>
          <p:cNvSpPr>
            <a:spLocks noChangeShapeType="1"/>
          </p:cNvSpPr>
          <p:nvPr userDrawn="1"/>
        </p:nvSpPr>
        <p:spPr bwMode="auto">
          <a:xfrm>
            <a:off x="609600" y="1047450"/>
            <a:ext cx="1079438" cy="0"/>
          </a:xfrm>
          <a:prstGeom prst="line">
            <a:avLst/>
          </a:prstGeom>
          <a:noFill/>
          <a:ln w="3810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Tree>
    <p:extLst>
      <p:ext uri="{BB962C8B-B14F-4D97-AF65-F5344CB8AC3E}">
        <p14:creationId xmlns:p14="http://schemas.microsoft.com/office/powerpoint/2010/main" val="243142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0674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C29E92-8324-4C31-9C33-218D7809C078}" type="datetimeFigureOut">
              <a:rPr lang="en-GB" smtClean="0"/>
              <a:t>03/10/2021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4047836" y="6197240"/>
            <a:ext cx="2743200" cy="365125"/>
          </a:xfrm>
          <a:prstGeom prst="rect">
            <a:avLst/>
          </a:prstGeom>
        </p:spPr>
        <p:txBody>
          <a:bodyPr/>
          <a:lstStyle/>
          <a:p>
            <a:fld id="{BB37D5B1-538F-4EC3-A1A0-5C38B7B7CBD7}" type="slidenum">
              <a:rPr lang="en-GB" smtClean="0"/>
              <a:t>‹#›</a:t>
            </a:fld>
            <a:endParaRPr lang="en-GB"/>
          </a:p>
        </p:txBody>
      </p:sp>
    </p:spTree>
    <p:extLst>
      <p:ext uri="{BB962C8B-B14F-4D97-AF65-F5344CB8AC3E}">
        <p14:creationId xmlns:p14="http://schemas.microsoft.com/office/powerpoint/2010/main" val="3460988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73199" y="365125"/>
            <a:ext cx="9245601" cy="854075"/>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5C29E92-8324-4C31-9C33-218D7809C078}" type="datetimeFigureOut">
              <a:rPr lang="en-GB" smtClean="0"/>
              <a:t>03/10/2021</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4047836" y="6197240"/>
            <a:ext cx="2743200" cy="365125"/>
          </a:xfrm>
          <a:prstGeom prst="rect">
            <a:avLst/>
          </a:prstGeom>
        </p:spPr>
        <p:txBody>
          <a:bodyPr/>
          <a:lstStyle/>
          <a:p>
            <a:fld id="{BB37D5B1-538F-4EC3-A1A0-5C38B7B7CBD7}" type="slidenum">
              <a:rPr lang="en-GB" smtClean="0"/>
              <a:t>‹#›</a:t>
            </a:fld>
            <a:endParaRPr lang="en-GB"/>
          </a:p>
        </p:txBody>
      </p:sp>
    </p:spTree>
    <p:extLst>
      <p:ext uri="{BB962C8B-B14F-4D97-AF65-F5344CB8AC3E}">
        <p14:creationId xmlns:p14="http://schemas.microsoft.com/office/powerpoint/2010/main" val="3389390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5C29E92-8324-4C31-9C33-218D7809C078}" type="datetimeFigureOut">
              <a:rPr lang="en-GB" smtClean="0"/>
              <a:t>03/10/2021</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4047836" y="6197240"/>
            <a:ext cx="2743200" cy="365125"/>
          </a:xfrm>
          <a:prstGeom prst="rect">
            <a:avLst/>
          </a:prstGeom>
        </p:spPr>
        <p:txBody>
          <a:bodyPr/>
          <a:lstStyle/>
          <a:p>
            <a:fld id="{BB37D5B1-538F-4EC3-A1A0-5C38B7B7CBD7}" type="slidenum">
              <a:rPr lang="en-GB" smtClean="0"/>
              <a:t>‹#›</a:t>
            </a:fld>
            <a:endParaRPr lang="en-GB"/>
          </a:p>
        </p:txBody>
      </p:sp>
    </p:spTree>
    <p:extLst>
      <p:ext uri="{BB962C8B-B14F-4D97-AF65-F5344CB8AC3E}">
        <p14:creationId xmlns:p14="http://schemas.microsoft.com/office/powerpoint/2010/main" val="540406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73199" y="365125"/>
            <a:ext cx="9245601" cy="854075"/>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5C29E92-8324-4C31-9C33-218D7809C078}" type="datetimeFigureOut">
              <a:rPr lang="en-GB" smtClean="0"/>
              <a:t>03/10/2021</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4047836" y="6197240"/>
            <a:ext cx="2743200" cy="365125"/>
          </a:xfrm>
          <a:prstGeom prst="rect">
            <a:avLst/>
          </a:prstGeom>
        </p:spPr>
        <p:txBody>
          <a:bodyPr/>
          <a:lstStyle/>
          <a:p>
            <a:fld id="{BB37D5B1-538F-4EC3-A1A0-5C38B7B7CBD7}" type="slidenum">
              <a:rPr lang="en-GB" smtClean="0"/>
              <a:t>‹#›</a:t>
            </a:fld>
            <a:endParaRPr lang="en-GB"/>
          </a:p>
        </p:txBody>
      </p:sp>
    </p:spTree>
    <p:extLst>
      <p:ext uri="{BB962C8B-B14F-4D97-AF65-F5344CB8AC3E}">
        <p14:creationId xmlns:p14="http://schemas.microsoft.com/office/powerpoint/2010/main" val="2479355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5C29E92-8324-4C31-9C33-218D7809C078}" type="datetimeFigureOut">
              <a:rPr lang="en-GB" smtClean="0"/>
              <a:t>03/10/2021</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4047836" y="6197240"/>
            <a:ext cx="2743200" cy="365125"/>
          </a:xfrm>
          <a:prstGeom prst="rect">
            <a:avLst/>
          </a:prstGeom>
        </p:spPr>
        <p:txBody>
          <a:bodyPr/>
          <a:lstStyle/>
          <a:p>
            <a:fld id="{BB37D5B1-538F-4EC3-A1A0-5C38B7B7CBD7}" type="slidenum">
              <a:rPr lang="en-GB" smtClean="0"/>
              <a:t>‹#›</a:t>
            </a:fld>
            <a:endParaRPr lang="en-GB"/>
          </a:p>
        </p:txBody>
      </p:sp>
    </p:spTree>
    <p:extLst>
      <p:ext uri="{BB962C8B-B14F-4D97-AF65-F5344CB8AC3E}">
        <p14:creationId xmlns:p14="http://schemas.microsoft.com/office/powerpoint/2010/main" val="3139750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theme" Target="../theme/theme2.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image" Target="../media/image6.emf"/><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oleObject" Target="../embeddings/oleObject1.bin"/><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9086304"/>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49"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83" r:id="rId14"/>
  </p:sldLayoutIdLst>
  <p:txStyles>
    <p:titleStyle>
      <a:lvl1pPr algn="ctr" defTabSz="914400" rtl="0" eaLnBrk="1" latinLnBrk="0" hangingPunct="1">
        <a:lnSpc>
          <a:spcPct val="90000"/>
        </a:lnSpc>
        <a:spcBef>
          <a:spcPct val="0"/>
        </a:spcBef>
        <a:buNone/>
        <a:defRPr sz="3800" b="0" kern="1200">
          <a:solidFill>
            <a:srgbClr val="95226C"/>
          </a:solidFill>
          <a:latin typeface="Arial Black" panose="020B0A040201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95226C"/>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9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2825ECB-9179-4075-A5FE-E0FC161EE858}"/>
              </a:ext>
            </a:extLst>
          </p:cNvPr>
          <p:cNvGraphicFramePr>
            <a:graphicFrameLocks noChangeAspect="1"/>
          </p:cNvGraphicFramePr>
          <p:nvPr userDrawn="1">
            <p:custDataLst>
              <p:tags r:id="rId22"/>
            </p:custDataLst>
            <p:extLst>
              <p:ext uri="{D42A27DB-BD31-4B8C-83A1-F6EECF244321}">
                <p14:modId xmlns:p14="http://schemas.microsoft.com/office/powerpoint/2010/main" val="3929499189"/>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23" imgW="622" imgH="623" progId="TCLayout.ActiveDocument.1">
                  <p:embed/>
                </p:oleObj>
              </mc:Choice>
              <mc:Fallback>
                <p:oleObj name="think-cell Slide" r:id="rId23" imgW="622" imgH="623" progId="TCLayout.ActiveDocument.1">
                  <p:embed/>
                  <p:pic>
                    <p:nvPicPr>
                      <p:cNvPr id="4" name="Object 3" hidden="1">
                        <a:extLst>
                          <a:ext uri="{FF2B5EF4-FFF2-40B4-BE49-F238E27FC236}">
                            <a16:creationId xmlns:a16="http://schemas.microsoft.com/office/drawing/2014/main" id="{F2825ECB-9179-4075-A5FE-E0FC161EE858}"/>
                          </a:ext>
                        </a:extLst>
                      </p:cNvPr>
                      <p:cNvPicPr/>
                      <p:nvPr/>
                    </p:nvPicPr>
                    <p:blipFill>
                      <a:blip r:embed="rId24"/>
                      <a:stretch>
                        <a:fillRect/>
                      </a:stretch>
                    </p:blipFill>
                    <p:spPr>
                      <a:xfrm>
                        <a:off x="1587" y="1588"/>
                        <a:ext cx="1587" cy="1588"/>
                      </a:xfrm>
                      <a:prstGeom prst="rect">
                        <a:avLst/>
                      </a:prstGeom>
                    </p:spPr>
                  </p:pic>
                </p:oleObj>
              </mc:Fallback>
            </mc:AlternateContent>
          </a:graphicData>
        </a:graphic>
      </p:graphicFrame>
      <p:sp>
        <p:nvSpPr>
          <p:cNvPr id="28" name="Textplatzhalter 27"/>
          <p:cNvSpPr>
            <a:spLocks noGrp="1"/>
          </p:cNvSpPr>
          <p:nvPr>
            <p:ph type="body" idx="1"/>
          </p:nvPr>
        </p:nvSpPr>
        <p:spPr>
          <a:xfrm>
            <a:off x="608083" y="1137600"/>
            <a:ext cx="10974284" cy="4351338"/>
          </a:xfrm>
          <a:prstGeom prst="rect">
            <a:avLst/>
          </a:prstGeom>
        </p:spPr>
        <p:txBody>
          <a:bodyPr vert="horz" lIns="0" tIns="0" rIns="0" bIns="0" rtlCol="0">
            <a:noAutofit/>
          </a:bodyPr>
          <a:lstStyle/>
          <a:p>
            <a:pPr marL="0" indent="0"/>
            <a:r>
              <a:rPr lang="en-US" noProof="0" dirty="0"/>
              <a:t>Click to edit Master text styles</a:t>
            </a:r>
          </a:p>
          <a:p>
            <a:pPr lvl="1"/>
            <a:r>
              <a:rPr lang="en-US" noProof="0" dirty="0"/>
              <a:t>Second level</a:t>
            </a:r>
          </a:p>
          <a:p>
            <a:pPr marL="510919" lvl="2" indent="-233246"/>
            <a:r>
              <a:rPr lang="en-US" noProof="0" dirty="0"/>
              <a:t>Third level</a:t>
            </a:r>
          </a:p>
        </p:txBody>
      </p:sp>
      <p:sp>
        <p:nvSpPr>
          <p:cNvPr id="2" name="Title Placeholder 1"/>
          <p:cNvSpPr>
            <a:spLocks noGrp="1"/>
          </p:cNvSpPr>
          <p:nvPr>
            <p:ph type="title"/>
          </p:nvPr>
        </p:nvSpPr>
        <p:spPr>
          <a:xfrm>
            <a:off x="609601" y="294200"/>
            <a:ext cx="10972800" cy="590880"/>
          </a:xfrm>
          <a:prstGeom prst="rect">
            <a:avLst/>
          </a:prstGeom>
        </p:spPr>
        <p:txBody>
          <a:bodyPr vert="horz" lIns="0" tIns="0" rIns="0" bIns="0" rtlCol="0" anchor="t" anchorCtr="0">
            <a:noAutofit/>
          </a:bodyPr>
          <a:lstStyle/>
          <a:p>
            <a:r>
              <a:rPr lang="en-US" noProof="0"/>
              <a:t>Click to edit Master title style</a:t>
            </a:r>
            <a:endParaRPr lang="en-US" noProof="0" dirty="0"/>
          </a:p>
        </p:txBody>
      </p:sp>
      <p:grpSp>
        <p:nvGrpSpPr>
          <p:cNvPr id="9" name="Group 4">
            <a:extLst>
              <a:ext uri="{FF2B5EF4-FFF2-40B4-BE49-F238E27FC236}">
                <a16:creationId xmlns:a16="http://schemas.microsoft.com/office/drawing/2014/main" id="{ABA621AC-91DA-4716-A450-56540FA39C36}"/>
              </a:ext>
            </a:extLst>
          </p:cNvPr>
          <p:cNvGrpSpPr>
            <a:grpSpLocks noChangeAspect="1"/>
          </p:cNvGrpSpPr>
          <p:nvPr userDrawn="1"/>
        </p:nvGrpSpPr>
        <p:grpSpPr bwMode="invGray">
          <a:xfrm>
            <a:off x="11281250" y="6356350"/>
            <a:ext cx="303055" cy="311150"/>
            <a:chOff x="7110" y="4004"/>
            <a:chExt cx="191" cy="196"/>
          </a:xfrm>
        </p:grpSpPr>
        <p:sp>
          <p:nvSpPr>
            <p:cNvPr id="11" name="Freeform 5">
              <a:extLst>
                <a:ext uri="{FF2B5EF4-FFF2-40B4-BE49-F238E27FC236}">
                  <a16:creationId xmlns:a16="http://schemas.microsoft.com/office/drawing/2014/main" id="{76E3EDA9-8EAC-419E-8C11-4E1E158AF762}"/>
                </a:ext>
              </a:extLst>
            </p:cNvPr>
            <p:cNvSpPr>
              <a:spLocks/>
            </p:cNvSpPr>
            <p:nvPr userDrawn="1"/>
          </p:nvSpPr>
          <p:spPr bwMode="invGray">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0000"/>
                </a:lnSpc>
              </a:pPr>
              <a:endParaRPr lang="en-US" sz="1799" noProof="0" dirty="0"/>
            </a:p>
          </p:txBody>
        </p:sp>
        <p:sp>
          <p:nvSpPr>
            <p:cNvPr id="12" name="Freeform 6">
              <a:extLst>
                <a:ext uri="{FF2B5EF4-FFF2-40B4-BE49-F238E27FC236}">
                  <a16:creationId xmlns:a16="http://schemas.microsoft.com/office/drawing/2014/main" id="{ABC9458B-8C2C-486A-8ADE-F22CCDC7E2F8}"/>
                </a:ext>
              </a:extLst>
            </p:cNvPr>
            <p:cNvSpPr>
              <a:spLocks/>
            </p:cNvSpPr>
            <p:nvPr userDrawn="1"/>
          </p:nvSpPr>
          <p:spPr bwMode="invGray">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0000"/>
                </a:lnSpc>
              </a:pPr>
              <a:endParaRPr lang="en-US" sz="1799" noProof="0" dirty="0"/>
            </a:p>
          </p:txBody>
        </p:sp>
        <p:sp>
          <p:nvSpPr>
            <p:cNvPr id="14" name="Freeform 7">
              <a:extLst>
                <a:ext uri="{FF2B5EF4-FFF2-40B4-BE49-F238E27FC236}">
                  <a16:creationId xmlns:a16="http://schemas.microsoft.com/office/drawing/2014/main" id="{0A4C4046-69B4-41DA-AA2E-E892AEC9AA90}"/>
                </a:ext>
              </a:extLst>
            </p:cNvPr>
            <p:cNvSpPr>
              <a:spLocks/>
            </p:cNvSpPr>
            <p:nvPr userDrawn="1"/>
          </p:nvSpPr>
          <p:spPr bwMode="invGray">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0000"/>
                </a:lnSpc>
              </a:pPr>
              <a:endParaRPr lang="en-US" sz="1799" noProof="0" dirty="0"/>
            </a:p>
          </p:txBody>
        </p:sp>
      </p:grpSp>
      <p:sp>
        <p:nvSpPr>
          <p:cNvPr id="19" name="Date Placeholder 3">
            <a:extLst>
              <a:ext uri="{FF2B5EF4-FFF2-40B4-BE49-F238E27FC236}">
                <a16:creationId xmlns:a16="http://schemas.microsoft.com/office/drawing/2014/main" id="{600772EA-C6B0-4F5D-AA59-01C0858EFADB}"/>
              </a:ext>
            </a:extLst>
          </p:cNvPr>
          <p:cNvSpPr>
            <a:spLocks noGrp="1"/>
          </p:cNvSpPr>
          <p:nvPr>
            <p:ph type="dt" sz="half" idx="2"/>
          </p:nvPr>
        </p:nvSpPr>
        <p:spPr>
          <a:xfrm>
            <a:off x="1428184" y="6471244"/>
            <a:ext cx="1190638" cy="180000"/>
          </a:xfrm>
          <a:prstGeom prst="rect">
            <a:avLst/>
          </a:prstGeom>
        </p:spPr>
        <p:txBody>
          <a:bodyPr vert="horz" lIns="0" tIns="0" rIns="0" bIns="0" rtlCol="0" anchor="ctr"/>
          <a:lstStyle>
            <a:lvl1pPr marL="0" algn="l" defTabSz="913943" rtl="0" eaLnBrk="1" latinLnBrk="0" hangingPunct="1">
              <a:lnSpc>
                <a:spcPct val="100000"/>
              </a:lnSpc>
              <a:defRPr lang="en-IN" sz="800" kern="1200" smtClean="0">
                <a:solidFill>
                  <a:schemeClr val="bg1"/>
                </a:solidFill>
                <a:latin typeface="EYInterstate" panose="02000503020000020004" pitchFamily="2" charset="0"/>
                <a:ea typeface="+mn-ea"/>
                <a:cs typeface="+mn-cs"/>
              </a:defRPr>
            </a:lvl1pPr>
          </a:lstStyle>
          <a:p>
            <a:fld id="{90C07861-B76E-4663-A130-68EE440238B1}" type="datetime3">
              <a:rPr lang="en-US" noProof="0" smtClean="0"/>
              <a:t>3 October 2021</a:t>
            </a:fld>
            <a:endParaRPr lang="en-US" noProof="0" dirty="0"/>
          </a:p>
        </p:txBody>
      </p:sp>
      <p:sp>
        <p:nvSpPr>
          <p:cNvPr id="20" name="Footer Placeholder 4">
            <a:extLst>
              <a:ext uri="{FF2B5EF4-FFF2-40B4-BE49-F238E27FC236}">
                <a16:creationId xmlns:a16="http://schemas.microsoft.com/office/drawing/2014/main" id="{AC28FA70-87E4-49F4-AFDE-345AA28E0BE7}"/>
              </a:ext>
            </a:extLst>
          </p:cNvPr>
          <p:cNvSpPr>
            <a:spLocks noGrp="1"/>
          </p:cNvSpPr>
          <p:nvPr>
            <p:ph type="ftr" sz="quarter" idx="3"/>
          </p:nvPr>
        </p:nvSpPr>
        <p:spPr>
          <a:xfrm>
            <a:off x="3237502" y="6471244"/>
            <a:ext cx="3084493" cy="180000"/>
          </a:xfrm>
          <a:prstGeom prst="rect">
            <a:avLst/>
          </a:prstGeom>
        </p:spPr>
        <p:txBody>
          <a:bodyPr vert="horz" lIns="0" tIns="0" rIns="0" bIns="0" rtlCol="0" anchor="ctr"/>
          <a:lstStyle>
            <a:lvl1pPr marL="0" algn="l" defTabSz="913943" rtl="0" eaLnBrk="1" latinLnBrk="0" hangingPunct="1">
              <a:lnSpc>
                <a:spcPct val="100000"/>
              </a:lnSpc>
              <a:defRPr lang="en-IN" sz="800" kern="1200" dirty="0">
                <a:solidFill>
                  <a:schemeClr val="bg1"/>
                </a:solidFill>
                <a:latin typeface="EYInterstate" panose="02000503020000020004" pitchFamily="2" charset="0"/>
                <a:ea typeface="+mn-ea"/>
                <a:cs typeface="+mn-cs"/>
              </a:defRPr>
            </a:lvl1pPr>
          </a:lstStyle>
          <a:p>
            <a:r>
              <a:rPr lang="en-US" noProof="0"/>
              <a:t>EY Partnership with UN-founded EQUALS </a:t>
            </a:r>
            <a:endParaRPr lang="en-US" noProof="0" dirty="0"/>
          </a:p>
        </p:txBody>
      </p:sp>
      <p:sp>
        <p:nvSpPr>
          <p:cNvPr id="21" name="Slide Number Placeholder 5">
            <a:extLst>
              <a:ext uri="{FF2B5EF4-FFF2-40B4-BE49-F238E27FC236}">
                <a16:creationId xmlns:a16="http://schemas.microsoft.com/office/drawing/2014/main" id="{3B540F9A-D485-4BD0-B905-41F8A52593F8}"/>
              </a:ext>
            </a:extLst>
          </p:cNvPr>
          <p:cNvSpPr>
            <a:spLocks noGrp="1"/>
          </p:cNvSpPr>
          <p:nvPr>
            <p:ph type="sldNum" sz="quarter" idx="4"/>
          </p:nvPr>
        </p:nvSpPr>
        <p:spPr>
          <a:xfrm>
            <a:off x="616900" y="6471244"/>
            <a:ext cx="662721" cy="180000"/>
          </a:xfrm>
          <a:prstGeom prst="rect">
            <a:avLst/>
          </a:prstGeom>
        </p:spPr>
        <p:txBody>
          <a:bodyPr vert="horz" lIns="0" tIns="0" rIns="0" bIns="0" rtlCol="0" anchor="ctr"/>
          <a:lstStyle>
            <a:lvl1pPr marL="0" algn="l" defTabSz="913943" rtl="0" eaLnBrk="1" latinLnBrk="0" hangingPunct="1">
              <a:lnSpc>
                <a:spcPct val="100000"/>
              </a:lnSpc>
              <a:defRPr lang="en-IN" sz="800" kern="1200" smtClean="0">
                <a:solidFill>
                  <a:schemeClr val="bg1"/>
                </a:solidFill>
                <a:latin typeface="EYInterstate" panose="02000503020000020004" pitchFamily="2" charset="0"/>
                <a:ea typeface="+mn-ea"/>
                <a:cs typeface="+mn-cs"/>
              </a:defRPr>
            </a:lvl1pPr>
          </a:lstStyle>
          <a:p>
            <a:r>
              <a:rPr lang="en-US" noProof="0" dirty="0"/>
              <a:t>Page </a:t>
            </a:r>
            <a:fld id="{F1BC30E3-FFE5-4B91-AA19-87A149EBB9EE}" type="slidenum">
              <a:rPr lang="en-US" noProof="0" smtClean="0"/>
              <a:pPr/>
              <a:t>‹#›</a:t>
            </a:fld>
            <a:endParaRPr lang="en-US" noProof="0" dirty="0"/>
          </a:p>
        </p:txBody>
      </p:sp>
    </p:spTree>
    <p:extLst>
      <p:ext uri="{BB962C8B-B14F-4D97-AF65-F5344CB8AC3E}">
        <p14:creationId xmlns:p14="http://schemas.microsoft.com/office/powerpoint/2010/main" val="79139828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Lst>
  <p:hf hdr="0" dt="0"/>
  <p:txStyles>
    <p:titleStyle>
      <a:lvl1pPr algn="l" defTabSz="913943" rtl="0" eaLnBrk="1" latinLnBrk="0" hangingPunct="1">
        <a:lnSpc>
          <a:spcPct val="100000"/>
        </a:lnSpc>
        <a:spcBef>
          <a:spcPct val="0"/>
        </a:spcBef>
        <a:buNone/>
        <a:defRPr sz="2399" b="0" kern="1200">
          <a:solidFill>
            <a:schemeClr val="bg1"/>
          </a:solidFill>
          <a:latin typeface="EYInterstate Light" panose="02000506000000020004" pitchFamily="2" charset="0"/>
          <a:ea typeface="+mj-ea"/>
          <a:cs typeface="Arial" pitchFamily="34" charset="0"/>
        </a:defRPr>
      </a:lvl1pPr>
    </p:titleStyle>
    <p:bodyStyle>
      <a:lvl1pPr marL="0" marR="0" indent="0" algn="l" defTabSz="913943" rtl="0" eaLnBrk="1" fontAlgn="auto" latinLnBrk="0" hangingPunct="1">
        <a:lnSpc>
          <a:spcPct val="100000"/>
        </a:lnSpc>
        <a:spcBef>
          <a:spcPts val="0"/>
        </a:spcBef>
        <a:spcAft>
          <a:spcPts val="600"/>
        </a:spcAft>
        <a:buClr>
          <a:srgbClr val="FFE600"/>
        </a:buClr>
        <a:buSzPct val="70000"/>
        <a:buFont typeface="Arial" pitchFamily="34" charset="0"/>
        <a:buNone/>
        <a:tabLst/>
        <a:defRPr kumimoji="0" lang="de-DE" sz="1799"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1pPr>
      <a:lvl2pPr marL="271327" marR="0" indent="-271327"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kumimoji="0" lang="de-DE" sz="1599"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2pPr>
      <a:lvl3pPr marL="563280" marR="0" indent="-285607"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kumimoji="0" lang="de-DE" sz="1399"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3pPr>
      <a:lvl4pPr marL="799700" marR="0" indent="-285607"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kumimoji="0" lang="de-DE" sz="1399"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4pPr>
      <a:lvl5pPr marL="944091" indent="-201512" algn="l" defTabSz="913943" rtl="0" eaLnBrk="1" latinLnBrk="0" hangingPunct="1">
        <a:lnSpc>
          <a:spcPct val="100000"/>
        </a:lnSpc>
        <a:spcBef>
          <a:spcPts val="0"/>
        </a:spcBef>
        <a:spcAft>
          <a:spcPts val="600"/>
        </a:spcAft>
        <a:buClr>
          <a:srgbClr val="FFE600"/>
        </a:buClr>
        <a:buSzPct val="70000"/>
        <a:buFont typeface="Arial" pitchFamily="34" charset="0"/>
        <a:buChar char="►"/>
        <a:tabLst/>
        <a:defRPr kumimoji="0" lang="de-DE" sz="1399" b="0" i="0" u="none" strike="noStrike" kern="1200" cap="none" spc="0" normalizeH="0" baseline="0" noProof="0" dirty="0">
          <a:ln>
            <a:noFill/>
          </a:ln>
          <a:solidFill>
            <a:schemeClr val="bg1"/>
          </a:solidFill>
          <a:effectLst/>
          <a:uLnTx/>
          <a:uFillTx/>
          <a:latin typeface="EYInterstate Light" panose="02000506000000020004" pitchFamily="2" charset="0"/>
          <a:ea typeface="+mn-ea"/>
          <a:cs typeface="+mn-cs"/>
        </a:defRPr>
      </a:lvl5pPr>
      <a:lvl6pPr marL="2513343"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314"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286"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4257"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3943" rtl="0" eaLnBrk="1" latinLnBrk="0" hangingPunct="1">
        <a:defRPr sz="1799" kern="1200">
          <a:solidFill>
            <a:schemeClr val="tx1"/>
          </a:solidFill>
          <a:latin typeface="+mn-lt"/>
          <a:ea typeface="+mn-ea"/>
          <a:cs typeface="+mn-cs"/>
        </a:defRPr>
      </a:lvl1pPr>
      <a:lvl2pPr marL="456971" algn="l" defTabSz="913943" rtl="0" eaLnBrk="1" latinLnBrk="0" hangingPunct="1">
        <a:defRPr sz="1799" kern="1200">
          <a:solidFill>
            <a:schemeClr val="tx1"/>
          </a:solidFill>
          <a:latin typeface="+mn-lt"/>
          <a:ea typeface="+mn-ea"/>
          <a:cs typeface="+mn-cs"/>
        </a:defRPr>
      </a:lvl2pPr>
      <a:lvl3pPr marL="913943" algn="l" defTabSz="913943" rtl="0" eaLnBrk="1" latinLnBrk="0" hangingPunct="1">
        <a:defRPr sz="1799" kern="1200">
          <a:solidFill>
            <a:schemeClr val="tx1"/>
          </a:solidFill>
          <a:latin typeface="+mn-lt"/>
          <a:ea typeface="+mn-ea"/>
          <a:cs typeface="+mn-cs"/>
        </a:defRPr>
      </a:lvl3pPr>
      <a:lvl4pPr marL="1370914" algn="l" defTabSz="913943" rtl="0" eaLnBrk="1" latinLnBrk="0" hangingPunct="1">
        <a:defRPr sz="1799" kern="1200">
          <a:solidFill>
            <a:schemeClr val="tx1"/>
          </a:solidFill>
          <a:latin typeface="+mn-lt"/>
          <a:ea typeface="+mn-ea"/>
          <a:cs typeface="+mn-cs"/>
        </a:defRPr>
      </a:lvl4pPr>
      <a:lvl5pPr marL="1827886" algn="l" defTabSz="913943" rtl="0" eaLnBrk="1" latinLnBrk="0" hangingPunct="1">
        <a:defRPr sz="1799" kern="1200">
          <a:solidFill>
            <a:schemeClr val="tx1"/>
          </a:solidFill>
          <a:latin typeface="+mn-lt"/>
          <a:ea typeface="+mn-ea"/>
          <a:cs typeface="+mn-cs"/>
        </a:defRPr>
      </a:lvl5pPr>
      <a:lvl6pPr marL="2284857" algn="l" defTabSz="913943" rtl="0" eaLnBrk="1" latinLnBrk="0" hangingPunct="1">
        <a:defRPr sz="1799" kern="1200">
          <a:solidFill>
            <a:schemeClr val="tx1"/>
          </a:solidFill>
          <a:latin typeface="+mn-lt"/>
          <a:ea typeface="+mn-ea"/>
          <a:cs typeface="+mn-cs"/>
        </a:defRPr>
      </a:lvl6pPr>
      <a:lvl7pPr marL="2741828" algn="l" defTabSz="913943" rtl="0" eaLnBrk="1" latinLnBrk="0" hangingPunct="1">
        <a:defRPr sz="1799" kern="1200">
          <a:solidFill>
            <a:schemeClr val="tx1"/>
          </a:solidFill>
          <a:latin typeface="+mn-lt"/>
          <a:ea typeface="+mn-ea"/>
          <a:cs typeface="+mn-cs"/>
        </a:defRPr>
      </a:lvl7pPr>
      <a:lvl8pPr marL="3198800" algn="l" defTabSz="913943" rtl="0" eaLnBrk="1" latinLnBrk="0" hangingPunct="1">
        <a:defRPr sz="1799" kern="1200">
          <a:solidFill>
            <a:schemeClr val="tx1"/>
          </a:solidFill>
          <a:latin typeface="+mn-lt"/>
          <a:ea typeface="+mn-ea"/>
          <a:cs typeface="+mn-cs"/>
        </a:defRPr>
      </a:lvl8pPr>
      <a:lvl9pPr marL="3655771" algn="l" defTabSz="91394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
          <p15:clr>
            <a:srgbClr val="F26B43"/>
          </p15:clr>
        </p15:guide>
        <p15:guide id="4" pos="7301">
          <p15:clr>
            <a:srgbClr val="F26B43"/>
          </p15:clr>
        </p15:guide>
        <p15:guide id="5" orient="horz" pos="187">
          <p15:clr>
            <a:srgbClr val="F26B43"/>
          </p15:clr>
        </p15:guide>
        <p15:guide id="6" orient="horz" pos="709">
          <p15:clr>
            <a:srgbClr val="F26B43"/>
          </p15:clr>
        </p15:guide>
        <p15:guide id="7" orient="horz" pos="3838">
          <p15:clr>
            <a:srgbClr val="F26B43"/>
          </p15:clr>
        </p15:guide>
        <p15:guide id="8" orient="horz" pos="41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customXml" Target="../ink/ink33.xml"/><Relationship Id="rId4" Type="http://schemas.openxmlformats.org/officeDocument/2006/relationships/image" Target="../media/image65.png"/></Relationships>
</file>

<file path=ppt/slides/_rels/slide11.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customXml" Target="../ink/ink34.xml"/><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image" Target="../media/image71.jpe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8.png"/></Relationships>
</file>

<file path=ppt/slides/_rels/slide1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2.png"/><Relationship Id="rId7" Type="http://schemas.openxmlformats.org/officeDocument/2006/relationships/image" Target="../media/image81.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3.png"/><Relationship Id="rId9" Type="http://schemas.openxmlformats.org/officeDocument/2006/relationships/image" Target="../media/image83.png"/></Relationships>
</file>

<file path=ppt/slides/_rels/slide13.xml.rels><?xml version="1.0" encoding="UTF-8" standalone="yes"?>
<Relationships xmlns="http://schemas.openxmlformats.org/package/2006/relationships"><Relationship Id="rId3" Type="http://schemas.openxmlformats.org/officeDocument/2006/relationships/customXml" Target="../ink/ink35.xml"/><Relationship Id="rId2" Type="http://schemas.openxmlformats.org/officeDocument/2006/relationships/image" Target="../media/image86.jpg"/><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14.xml.rels><?xml version="1.0" encoding="UTF-8" standalone="yes"?>
<Relationships xmlns="http://schemas.openxmlformats.org/package/2006/relationships"><Relationship Id="rId3" Type="http://schemas.openxmlformats.org/officeDocument/2006/relationships/customXml" Target="../ink/ink36.xml"/><Relationship Id="rId2" Type="http://schemas.openxmlformats.org/officeDocument/2006/relationships/image" Target="../media/image88.png"/><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15.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customXml" Target="../ink/ink37.xml"/><Relationship Id="rId2" Type="http://schemas.openxmlformats.org/officeDocument/2006/relationships/image" Target="../media/image91.jpg"/><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17.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3" Type="http://schemas.openxmlformats.org/officeDocument/2006/relationships/image" Target="../media/image101.png"/><Relationship Id="rId18" Type="http://schemas.openxmlformats.org/officeDocument/2006/relationships/image" Target="../media/image48.png"/><Relationship Id="rId26" Type="http://schemas.openxmlformats.org/officeDocument/2006/relationships/customXml" Target="../ink/ink42.xml"/><Relationship Id="rId21" Type="http://schemas.openxmlformats.org/officeDocument/2006/relationships/image" Target="../media/image12.png"/><Relationship Id="rId34" Type="http://schemas.openxmlformats.org/officeDocument/2006/relationships/customXml" Target="../ink/ink46.xml"/><Relationship Id="rId7" Type="http://schemas.openxmlformats.org/officeDocument/2006/relationships/image" Target="../media/image95.png"/><Relationship Id="rId12" Type="http://schemas.openxmlformats.org/officeDocument/2006/relationships/image" Target="../media/image100.png"/><Relationship Id="rId17" Type="http://schemas.openxmlformats.org/officeDocument/2006/relationships/image" Target="../media/image105.png"/><Relationship Id="rId25" Type="http://schemas.openxmlformats.org/officeDocument/2006/relationships/image" Target="../media/image42.png"/><Relationship Id="rId33" Type="http://schemas.openxmlformats.org/officeDocument/2006/relationships/image" Target="../media/image110.png"/><Relationship Id="rId2" Type="http://schemas.openxmlformats.org/officeDocument/2006/relationships/slideLayout" Target="../slideLayouts/slideLayout14.xml"/><Relationship Id="rId16" Type="http://schemas.openxmlformats.org/officeDocument/2006/relationships/image" Target="../media/image104.png"/><Relationship Id="rId20" Type="http://schemas.openxmlformats.org/officeDocument/2006/relationships/customXml" Target="../ink/ink38.xml"/><Relationship Id="rId29" Type="http://schemas.openxmlformats.org/officeDocument/2006/relationships/image" Target="../media/image108.png"/><Relationship Id="rId1" Type="http://schemas.openxmlformats.org/officeDocument/2006/relationships/tags" Target="../tags/tag5.xml"/><Relationship Id="rId6" Type="http://schemas.microsoft.com/office/2007/relationships/hdphoto" Target="../media/hdphoto6.wdp"/><Relationship Id="rId11" Type="http://schemas.openxmlformats.org/officeDocument/2006/relationships/image" Target="../media/image99.png"/><Relationship Id="rId24" Type="http://schemas.openxmlformats.org/officeDocument/2006/relationships/customXml" Target="../ink/ink41.xml"/><Relationship Id="rId32" Type="http://schemas.openxmlformats.org/officeDocument/2006/relationships/customXml" Target="../ink/ink45.xml"/><Relationship Id="rId37" Type="http://schemas.openxmlformats.org/officeDocument/2006/relationships/image" Target="../media/image112.png"/><Relationship Id="rId5" Type="http://schemas.openxmlformats.org/officeDocument/2006/relationships/image" Target="../media/image94.png"/><Relationship Id="rId15" Type="http://schemas.openxmlformats.org/officeDocument/2006/relationships/image" Target="../media/image103.jpeg"/><Relationship Id="rId23" Type="http://schemas.openxmlformats.org/officeDocument/2006/relationships/customXml" Target="../ink/ink40.xml"/><Relationship Id="rId28" Type="http://schemas.openxmlformats.org/officeDocument/2006/relationships/customXml" Target="../ink/ink43.xml"/><Relationship Id="rId36" Type="http://schemas.openxmlformats.org/officeDocument/2006/relationships/customXml" Target="../ink/ink47.xml"/><Relationship Id="rId10" Type="http://schemas.openxmlformats.org/officeDocument/2006/relationships/image" Target="../media/image98.png"/><Relationship Id="rId19" Type="http://schemas.openxmlformats.org/officeDocument/2006/relationships/image" Target="../media/image106.jpg"/><Relationship Id="rId31" Type="http://schemas.openxmlformats.org/officeDocument/2006/relationships/image" Target="../media/image109.png"/><Relationship Id="rId4" Type="http://schemas.openxmlformats.org/officeDocument/2006/relationships/image" Target="../media/image6.emf"/><Relationship Id="rId9" Type="http://schemas.openxmlformats.org/officeDocument/2006/relationships/image" Target="../media/image97.png"/><Relationship Id="rId14" Type="http://schemas.openxmlformats.org/officeDocument/2006/relationships/image" Target="../media/image102.png"/><Relationship Id="rId22" Type="http://schemas.openxmlformats.org/officeDocument/2006/relationships/customXml" Target="../ink/ink39.xml"/><Relationship Id="rId27" Type="http://schemas.openxmlformats.org/officeDocument/2006/relationships/image" Target="../media/image107.png"/><Relationship Id="rId30" Type="http://schemas.openxmlformats.org/officeDocument/2006/relationships/customXml" Target="../ink/ink44.xml"/><Relationship Id="rId35" Type="http://schemas.openxmlformats.org/officeDocument/2006/relationships/image" Target="../media/image111.png"/><Relationship Id="rId8" Type="http://schemas.openxmlformats.org/officeDocument/2006/relationships/image" Target="../media/image96.png"/><Relationship Id="rId3" Type="http://schemas.openxmlformats.org/officeDocument/2006/relationships/oleObject" Target="../embeddings/oleObject4.bin"/></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customXml" Target="../ink/ink2.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customXml" Target="../ink/ink50.xml"/><Relationship Id="rId13" Type="http://schemas.openxmlformats.org/officeDocument/2006/relationships/customXml" Target="../ink/ink54.xml"/><Relationship Id="rId3" Type="http://schemas.openxmlformats.org/officeDocument/2006/relationships/hyperlink" Target="mailto:equals@itu.int" TargetMode="External"/><Relationship Id="rId7" Type="http://schemas.openxmlformats.org/officeDocument/2006/relationships/image" Target="../media/image109.png"/><Relationship Id="rId12" Type="http://schemas.openxmlformats.org/officeDocument/2006/relationships/customXml" Target="../ink/ink53.xml"/><Relationship Id="rId2" Type="http://schemas.openxmlformats.org/officeDocument/2006/relationships/hyperlink" Target="http://www.equals.org/" TargetMode="External"/><Relationship Id="rId16" Type="http://schemas.openxmlformats.org/officeDocument/2006/relationships/customXml" Target="../ink/ink57.xml"/><Relationship Id="rId1" Type="http://schemas.openxmlformats.org/officeDocument/2006/relationships/slideLayout" Target="../slideLayouts/slideLayout1.xml"/><Relationship Id="rId6" Type="http://schemas.openxmlformats.org/officeDocument/2006/relationships/customXml" Target="../ink/ink49.xml"/><Relationship Id="rId11" Type="http://schemas.openxmlformats.org/officeDocument/2006/relationships/customXml" Target="../ink/ink52.xml"/><Relationship Id="rId5" Type="http://schemas.openxmlformats.org/officeDocument/2006/relationships/image" Target="../media/image113.png"/><Relationship Id="rId15" Type="http://schemas.openxmlformats.org/officeDocument/2006/relationships/customXml" Target="../ink/ink56.xml"/><Relationship Id="rId10" Type="http://schemas.openxmlformats.org/officeDocument/2006/relationships/image" Target="../media/image110.png"/><Relationship Id="rId4" Type="http://schemas.openxmlformats.org/officeDocument/2006/relationships/customXml" Target="../ink/ink48.xml"/><Relationship Id="rId9" Type="http://schemas.openxmlformats.org/officeDocument/2006/relationships/customXml" Target="../ink/ink51.xml"/><Relationship Id="rId14" Type="http://schemas.openxmlformats.org/officeDocument/2006/relationships/customXml" Target="../ink/ink55.xml"/></Relationships>
</file>

<file path=ppt/slides/_rels/slide3.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jpeg"/><Relationship Id="rId2" Type="http://schemas.openxmlformats.org/officeDocument/2006/relationships/image" Target="../media/image17.png"/><Relationship Id="rId1" Type="http://schemas.openxmlformats.org/officeDocument/2006/relationships/slideLayout" Target="../slideLayouts/slideLayout9.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9.png"/><Relationship Id="rId7" Type="http://schemas.openxmlformats.org/officeDocument/2006/relationships/customXml" Target="../ink/ink5.xml"/><Relationship Id="rId2" Type="http://schemas.openxmlformats.org/officeDocument/2006/relationships/image" Target="../media/image28.tiff"/><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3.png"/><Relationship Id="rId5" Type="http://schemas.openxmlformats.org/officeDocument/2006/relationships/image" Target="../media/image31.png"/><Relationship Id="rId10" Type="http://schemas.openxmlformats.org/officeDocument/2006/relationships/customXml" Target="../ink/ink7.xml"/><Relationship Id="rId4" Type="http://schemas.openxmlformats.org/officeDocument/2006/relationships/image" Target="../media/image30.jpeg"/><Relationship Id="rId9" Type="http://schemas.openxmlformats.org/officeDocument/2006/relationships/customXml" Target="../ink/ink6.xml"/></Relationships>
</file>

<file path=ppt/slides/_rels/slide6.xml.rels><?xml version="1.0" encoding="UTF-8" standalone="yes"?>
<Relationships xmlns="http://schemas.openxmlformats.org/package/2006/relationships"><Relationship Id="rId8" Type="http://schemas.openxmlformats.org/officeDocument/2006/relationships/customXml" Target="../ink/ink10.xml"/><Relationship Id="rId3" Type="http://schemas.openxmlformats.org/officeDocument/2006/relationships/image" Target="../media/image35.jpeg"/><Relationship Id="rId7" Type="http://schemas.openxmlformats.org/officeDocument/2006/relationships/customXml" Target="../ink/ink9.xml"/><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customXml" Target="../ink/ink8.xml"/><Relationship Id="rId10" Type="http://schemas.openxmlformats.org/officeDocument/2006/relationships/image" Target="../media/image37.png"/><Relationship Id="rId4" Type="http://schemas.openxmlformats.org/officeDocument/2006/relationships/image" Target="../media/image36.jpeg"/><Relationship Id="rId9" Type="http://schemas.openxmlformats.org/officeDocument/2006/relationships/customXml" Target="../ink/ink11.xml"/></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2.png"/><Relationship Id="rId3" Type="http://schemas.openxmlformats.org/officeDocument/2006/relationships/oleObject" Target="../embeddings/oleObject3.bin"/><Relationship Id="rId7" Type="http://schemas.openxmlformats.org/officeDocument/2006/relationships/image" Target="../media/image39.png"/><Relationship Id="rId12" Type="http://schemas.openxmlformats.org/officeDocument/2006/relationships/customXml" Target="../ink/ink12.xml"/><Relationship Id="rId2" Type="http://schemas.openxmlformats.org/officeDocument/2006/relationships/slideLayout" Target="../slideLayouts/slideLayout14.xml"/><Relationship Id="rId1" Type="http://schemas.openxmlformats.org/officeDocument/2006/relationships/tags" Target="../tags/tag4.xml"/><Relationship Id="rId6" Type="http://schemas.microsoft.com/office/2007/relationships/hdphoto" Target="../media/hdphoto2.wdp"/><Relationship Id="rId11" Type="http://schemas.openxmlformats.org/officeDocument/2006/relationships/image" Target="../media/image41.png"/><Relationship Id="rId5" Type="http://schemas.openxmlformats.org/officeDocument/2006/relationships/image" Target="../media/image38.png"/><Relationship Id="rId15" Type="http://schemas.openxmlformats.org/officeDocument/2006/relationships/image" Target="../media/image42.png"/><Relationship Id="rId10" Type="http://schemas.microsoft.com/office/2007/relationships/hdphoto" Target="../media/hdphoto4.wdp"/><Relationship Id="rId4" Type="http://schemas.openxmlformats.org/officeDocument/2006/relationships/image" Target="../media/image6.emf"/><Relationship Id="rId9" Type="http://schemas.openxmlformats.org/officeDocument/2006/relationships/image" Target="../media/image40.png"/><Relationship Id="rId14" Type="http://schemas.openxmlformats.org/officeDocument/2006/relationships/customXml" Target="../ink/ink13.xml"/></Relationships>
</file>

<file path=ppt/slides/_rels/slide8.xml.rels><?xml version="1.0" encoding="UTF-8" standalone="yes"?>
<Relationships xmlns="http://schemas.openxmlformats.org/package/2006/relationships"><Relationship Id="rId13" Type="http://schemas.openxmlformats.org/officeDocument/2006/relationships/image" Target="../media/image51.png"/><Relationship Id="rId18" Type="http://schemas.openxmlformats.org/officeDocument/2006/relationships/customXml" Target="../ink/ink18.xml"/><Relationship Id="rId26" Type="http://schemas.openxmlformats.org/officeDocument/2006/relationships/customXml" Target="../ink/ink25.xml"/><Relationship Id="rId21" Type="http://schemas.openxmlformats.org/officeDocument/2006/relationships/customXml" Target="../ink/ink20.xml"/><Relationship Id="rId34" Type="http://schemas.openxmlformats.org/officeDocument/2006/relationships/customXml" Target="../ink/ink31.xml"/><Relationship Id="rId7" Type="http://schemas.openxmlformats.org/officeDocument/2006/relationships/image" Target="../media/image47.png"/><Relationship Id="rId12" Type="http://schemas.openxmlformats.org/officeDocument/2006/relationships/customXml" Target="../ink/ink15.xml"/><Relationship Id="rId17" Type="http://schemas.openxmlformats.org/officeDocument/2006/relationships/image" Target="../media/image53.png"/><Relationship Id="rId25" Type="http://schemas.openxmlformats.org/officeDocument/2006/relationships/customXml" Target="../ink/ink24.xml"/><Relationship Id="rId33" Type="http://schemas.openxmlformats.org/officeDocument/2006/relationships/customXml" Target="../ink/ink30.xml"/><Relationship Id="rId2" Type="http://schemas.openxmlformats.org/officeDocument/2006/relationships/image" Target="../media/image43.png"/><Relationship Id="rId16" Type="http://schemas.openxmlformats.org/officeDocument/2006/relationships/customXml" Target="../ink/ink17.xml"/><Relationship Id="rId20" Type="http://schemas.openxmlformats.org/officeDocument/2006/relationships/image" Target="../media/image54.png"/><Relationship Id="rId29" Type="http://schemas.openxmlformats.org/officeDocument/2006/relationships/customXml" Target="../ink/ink27.xml"/><Relationship Id="rId1" Type="http://schemas.openxmlformats.org/officeDocument/2006/relationships/slideLayout" Target="../slideLayouts/slideLayout1.xml"/><Relationship Id="rId6" Type="http://schemas.openxmlformats.org/officeDocument/2006/relationships/image" Target="../media/image46.jpeg"/><Relationship Id="rId11" Type="http://schemas.openxmlformats.org/officeDocument/2006/relationships/image" Target="../media/image50.png"/><Relationship Id="rId24" Type="http://schemas.openxmlformats.org/officeDocument/2006/relationships/customXml" Target="../ink/ink23.xml"/><Relationship Id="rId32" Type="http://schemas.openxmlformats.org/officeDocument/2006/relationships/image" Target="../media/image56.png"/><Relationship Id="rId37" Type="http://schemas.openxmlformats.org/officeDocument/2006/relationships/image" Target="../media/image59.png"/><Relationship Id="rId5" Type="http://schemas.openxmlformats.org/officeDocument/2006/relationships/image" Target="../media/image45.jpeg"/><Relationship Id="rId15" Type="http://schemas.openxmlformats.org/officeDocument/2006/relationships/image" Target="../media/image52.png"/><Relationship Id="rId23" Type="http://schemas.openxmlformats.org/officeDocument/2006/relationships/customXml" Target="../ink/ink22.xml"/><Relationship Id="rId28" Type="http://schemas.openxmlformats.org/officeDocument/2006/relationships/customXml" Target="../ink/ink26.xml"/><Relationship Id="rId36" Type="http://schemas.openxmlformats.org/officeDocument/2006/relationships/image" Target="../media/image58.png"/><Relationship Id="rId10" Type="http://schemas.openxmlformats.org/officeDocument/2006/relationships/customXml" Target="../ink/ink14.xml"/><Relationship Id="rId19" Type="http://schemas.openxmlformats.org/officeDocument/2006/relationships/customXml" Target="../ink/ink19.xml"/><Relationship Id="rId31" Type="http://schemas.openxmlformats.org/officeDocument/2006/relationships/customXml" Target="../ink/ink29.xml"/><Relationship Id="rId4" Type="http://schemas.openxmlformats.org/officeDocument/2006/relationships/image" Target="../media/image44.jpeg"/><Relationship Id="rId9" Type="http://schemas.openxmlformats.org/officeDocument/2006/relationships/image" Target="../media/image49.png"/><Relationship Id="rId14" Type="http://schemas.openxmlformats.org/officeDocument/2006/relationships/customXml" Target="../ink/ink16.xml"/><Relationship Id="rId22" Type="http://schemas.openxmlformats.org/officeDocument/2006/relationships/customXml" Target="../ink/ink21.xml"/><Relationship Id="rId27" Type="http://schemas.openxmlformats.org/officeDocument/2006/relationships/image" Target="../media/image55.png"/><Relationship Id="rId30" Type="http://schemas.openxmlformats.org/officeDocument/2006/relationships/customXml" Target="../ink/ink28.xml"/><Relationship Id="rId35" Type="http://schemas.openxmlformats.org/officeDocument/2006/relationships/image" Target="../media/image57.png"/><Relationship Id="rId8" Type="http://schemas.openxmlformats.org/officeDocument/2006/relationships/image" Target="../media/image48.png"/><Relationship Id="rId3"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customXml" Target="../ink/ink3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person, indoor&#10;&#10;Description automatically generated">
            <a:extLst>
              <a:ext uri="{FF2B5EF4-FFF2-40B4-BE49-F238E27FC236}">
                <a16:creationId xmlns:a16="http://schemas.microsoft.com/office/drawing/2014/main" id="{92895113-2182-43DD-9015-B456DF007703}"/>
              </a:ext>
            </a:extLst>
          </p:cNvPr>
          <p:cNvPicPr>
            <a:picLocks noChangeAspect="1"/>
          </p:cNvPicPr>
          <p:nvPr/>
        </p:nvPicPr>
        <p:blipFill rotWithShape="1">
          <a:blip r:embed="rId2">
            <a:extLst>
              <a:ext uri="{28A0092B-C50C-407E-A947-70E740481C1C}">
                <a14:useLocalDpi xmlns:a14="http://schemas.microsoft.com/office/drawing/2010/main" val="0"/>
              </a:ext>
            </a:extLst>
          </a:blip>
          <a:srcRect l="10593" t="8654" b="12750"/>
          <a:stretch/>
        </p:blipFill>
        <p:spPr>
          <a:xfrm>
            <a:off x="0" y="-287080"/>
            <a:ext cx="12192000" cy="7145080"/>
          </a:xfrm>
          <a:prstGeom prst="rect">
            <a:avLst/>
          </a:prstGeom>
        </p:spPr>
      </p:pic>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3537C868-7F70-43CA-BE3E-936BC888E2FA}"/>
              </a:ext>
            </a:extLst>
          </p:cNvPr>
          <p:cNvSpPr txBox="1"/>
          <p:nvPr/>
        </p:nvSpPr>
        <p:spPr>
          <a:xfrm>
            <a:off x="1087843" y="3429000"/>
            <a:ext cx="11018431" cy="1046440"/>
          </a:xfrm>
          <a:prstGeom prst="rect">
            <a:avLst/>
          </a:prstGeom>
          <a:noFill/>
        </p:spPr>
        <p:txBody>
          <a:bodyPr wrap="square" rtlCol="0">
            <a:spAutoFit/>
          </a:bodyPr>
          <a:lstStyle/>
          <a:p>
            <a:pPr algn="ctr"/>
            <a:r>
              <a:rPr lang="en-GB" sz="4400" dirty="0">
                <a:solidFill>
                  <a:schemeClr val="bg1"/>
                </a:solidFill>
                <a:latin typeface="Arial Black" panose="020B0A04020102020204" pitchFamily="34" charset="0"/>
                <a:cs typeface="Arial" panose="020B0604020202020204" pitchFamily="34" charset="0"/>
              </a:rPr>
              <a:t>EQUALS Her Digital Skills Initiative</a:t>
            </a:r>
            <a:endParaRPr lang="en-GB" sz="4400" dirty="0">
              <a:solidFill>
                <a:schemeClr val="bg1"/>
              </a:solidFill>
              <a:latin typeface="Arial" panose="020B0604020202020204" pitchFamily="34" charset="0"/>
              <a:cs typeface="Arial" panose="020B0604020202020204" pitchFamily="34" charset="0"/>
            </a:endParaRPr>
          </a:p>
          <a:p>
            <a:endParaRPr lang="en-GB" dirty="0"/>
          </a:p>
        </p:txBody>
      </p:sp>
      <p:pic>
        <p:nvPicPr>
          <p:cNvPr id="7" name="Picture 6" descr="A picture containing text&#10;&#10;Description automatically generated">
            <a:extLst>
              <a:ext uri="{FF2B5EF4-FFF2-40B4-BE49-F238E27FC236}">
                <a16:creationId xmlns:a16="http://schemas.microsoft.com/office/drawing/2014/main" id="{F84AE7DF-548D-4736-8CC4-66B39FC787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0281" y="5370927"/>
            <a:ext cx="4132220" cy="1368000"/>
          </a:xfrm>
          <a:prstGeom prst="rect">
            <a:avLst/>
          </a:prstGeom>
        </p:spPr>
      </p:pic>
    </p:spTree>
    <p:extLst>
      <p:ext uri="{BB962C8B-B14F-4D97-AF65-F5344CB8AC3E}">
        <p14:creationId xmlns:p14="http://schemas.microsoft.com/office/powerpoint/2010/main" val="2700436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086;p5">
            <a:extLst>
              <a:ext uri="{FF2B5EF4-FFF2-40B4-BE49-F238E27FC236}">
                <a16:creationId xmlns:a16="http://schemas.microsoft.com/office/drawing/2014/main" id="{23C5E575-0439-4454-8543-71D3CBDB96F9}"/>
              </a:ext>
            </a:extLst>
          </p:cNvPr>
          <p:cNvSpPr/>
          <p:nvPr/>
        </p:nvSpPr>
        <p:spPr>
          <a:xfrm>
            <a:off x="1102618" y="1290988"/>
            <a:ext cx="2520280" cy="2160240"/>
          </a:xfrm>
          <a:prstGeom prst="rect">
            <a:avLst/>
          </a:prstGeom>
          <a:solidFill>
            <a:srgbClr val="7B3B7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800"/>
              <a:buFont typeface="Inter-Regular"/>
              <a:buNone/>
              <a:tabLst/>
              <a:defRPr/>
            </a:pPr>
            <a:endParaRPr kumimoji="0" sz="1800" b="0" i="0" u="none" strike="noStrike" kern="1200" cap="none" spc="0" normalizeH="0" baseline="0" noProof="0" dirty="0">
              <a:ln>
                <a:noFill/>
              </a:ln>
              <a:solidFill>
                <a:srgbClr val="95226C"/>
              </a:solidFill>
              <a:effectLst/>
              <a:uLnTx/>
              <a:uFillTx/>
              <a:latin typeface="Inter-Regular" panose="020B0604020202020204" charset="0"/>
              <a:ea typeface="Inter-Regular" panose="020B0604020202020204" charset="0"/>
              <a:cs typeface="Inter-Regular"/>
              <a:sym typeface="Inter-Regular"/>
            </a:endParaRPr>
          </a:p>
        </p:txBody>
      </p:sp>
      <p:sp>
        <p:nvSpPr>
          <p:cNvPr id="14" name="Google Shape;1086;p5">
            <a:extLst>
              <a:ext uri="{FF2B5EF4-FFF2-40B4-BE49-F238E27FC236}">
                <a16:creationId xmlns:a16="http://schemas.microsoft.com/office/drawing/2014/main" id="{807DDDDE-E193-40C5-88FC-0F8BD99D334F}"/>
              </a:ext>
            </a:extLst>
          </p:cNvPr>
          <p:cNvSpPr/>
          <p:nvPr/>
        </p:nvSpPr>
        <p:spPr>
          <a:xfrm>
            <a:off x="1109018" y="3709446"/>
            <a:ext cx="2520280" cy="2160240"/>
          </a:xfrm>
          <a:prstGeom prst="rect">
            <a:avLst/>
          </a:prstGeom>
          <a:solidFill>
            <a:srgbClr val="7B3B7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800"/>
              <a:buFont typeface="Inter-Regular"/>
              <a:buNone/>
              <a:tabLst/>
              <a:defRPr/>
            </a:pPr>
            <a:endParaRPr kumimoji="0" sz="1800" b="0" i="0" u="none" strike="noStrike" kern="1200" cap="none" spc="0" normalizeH="0" baseline="0" noProof="0">
              <a:ln>
                <a:noFill/>
              </a:ln>
              <a:solidFill>
                <a:srgbClr val="2E2E38"/>
              </a:solidFill>
              <a:effectLst/>
              <a:uLnTx/>
              <a:uFillTx/>
              <a:latin typeface="Inter-Regular" panose="020B0604020202020204" charset="0"/>
              <a:ea typeface="Inter-Regular" panose="020B0604020202020204" charset="0"/>
              <a:cs typeface="Inter-Regular"/>
              <a:sym typeface="Inter-Regular"/>
            </a:endParaRPr>
          </a:p>
        </p:txBody>
      </p:sp>
      <p:sp>
        <p:nvSpPr>
          <p:cNvPr id="15" name="Google Shape;1088;p5">
            <a:extLst>
              <a:ext uri="{FF2B5EF4-FFF2-40B4-BE49-F238E27FC236}">
                <a16:creationId xmlns:a16="http://schemas.microsoft.com/office/drawing/2014/main" id="{AD58F004-904C-44D1-A472-EB49A90AAD6D}"/>
              </a:ext>
            </a:extLst>
          </p:cNvPr>
          <p:cNvSpPr/>
          <p:nvPr/>
        </p:nvSpPr>
        <p:spPr>
          <a:xfrm>
            <a:off x="4245309" y="1267784"/>
            <a:ext cx="3546141" cy="2160240"/>
          </a:xfrm>
          <a:prstGeom prst="rect">
            <a:avLst/>
          </a:prstGeom>
          <a:solidFill>
            <a:srgbClr val="7B3B7D"/>
          </a:solidFill>
          <a:ln>
            <a:noFill/>
          </a:ln>
        </p:spPr>
        <p:txBody>
          <a:bodyPr spcFirstLastPara="1" wrap="square" lIns="91425" tIns="45700" rIns="0"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Inter-Regular" panose="020B0604020202020204" charset="0"/>
                <a:cs typeface="Arial" panose="020B0604020202020204" pitchFamily="34" charset="0"/>
                <a:sym typeface="Inter-Regular"/>
              </a:rPr>
              <a:t>Mobile App Development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dirty="0">
              <a:ln>
                <a:noFill/>
              </a:ln>
              <a:solidFill>
                <a:srgbClr val="FFFF00"/>
              </a:solidFill>
              <a:effectLst/>
              <a:uLnTx/>
              <a:uFillTx/>
              <a:latin typeface="Arial" panose="020B0604020202020204" pitchFamily="34" charset="0"/>
              <a:ea typeface="Inter-Regular" panose="020B0604020202020204" charset="0"/>
              <a:cs typeface="Arial" panose="020B0604020202020204" pitchFamily="34" charset="0"/>
              <a:sym typeface="Inter-Regular"/>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Arial" panose="020B0604020202020204" pitchFamily="34" charset="0"/>
                <a:ea typeface="Inter-Regular" panose="020B0604020202020204" charset="0"/>
                <a:cs typeface="Arial" panose="020B0604020202020204" pitchFamily="34" charset="0"/>
                <a:sym typeface="Inter-Regular"/>
              </a:rPr>
              <a:t>Basics of creating apps for smartphones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Arial" panose="020B0604020202020204" pitchFamily="34" charset="0"/>
                <a:ea typeface="Inter-Regular" panose="020B0604020202020204" charset="0"/>
                <a:cs typeface="Arial" panose="020B0604020202020204" pitchFamily="34" charset="0"/>
                <a:sym typeface="Inter-Regular"/>
              </a:rPr>
              <a:t>Development and design of own  and unique self-made products / apps using THUNKABLE</a:t>
            </a:r>
            <a:endParaRPr kumimoji="0" sz="1600" b="0" i="0" u="none" strike="noStrike" kern="1200" cap="none" spc="0" normalizeH="0" baseline="0" noProof="0" dirty="0">
              <a:ln>
                <a:noFill/>
              </a:ln>
              <a:solidFill>
                <a:prstClr val="white"/>
              </a:solidFill>
              <a:effectLst/>
              <a:uLnTx/>
              <a:uFillTx/>
              <a:latin typeface="Arial" panose="020B0604020202020204" pitchFamily="34" charset="0"/>
              <a:ea typeface="Inter-Regular" panose="020B0604020202020204" charset="0"/>
              <a:cs typeface="Arial" panose="020B0604020202020204" pitchFamily="34" charset="0"/>
              <a:sym typeface="Inter-Regular"/>
            </a:endParaRPr>
          </a:p>
        </p:txBody>
      </p:sp>
      <p:sp>
        <p:nvSpPr>
          <p:cNvPr id="16" name="Google Shape;1089;p5">
            <a:extLst>
              <a:ext uri="{FF2B5EF4-FFF2-40B4-BE49-F238E27FC236}">
                <a16:creationId xmlns:a16="http://schemas.microsoft.com/office/drawing/2014/main" id="{D1DE9C26-D10A-48B3-BA28-FEAA6E5AA564}"/>
              </a:ext>
            </a:extLst>
          </p:cNvPr>
          <p:cNvSpPr/>
          <p:nvPr/>
        </p:nvSpPr>
        <p:spPr>
          <a:xfrm>
            <a:off x="4245309" y="3709446"/>
            <a:ext cx="3546141" cy="2160240"/>
          </a:xfrm>
          <a:prstGeom prst="rect">
            <a:avLst/>
          </a:prstGeom>
          <a:solidFill>
            <a:srgbClr val="7B3B7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Inter-Regular" panose="020B0604020202020204" charset="0"/>
                <a:cs typeface="Arial" panose="020B0604020202020204" pitchFamily="34" charset="0"/>
                <a:sym typeface="Inter-Regular"/>
              </a:rPr>
              <a:t>Introduction to Tech through E-Commerce</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000" b="1" i="0" u="none" strike="noStrike" kern="1200" cap="none" spc="0" normalizeH="0" baseline="0" noProof="0" dirty="0">
              <a:ln>
                <a:noFill/>
              </a:ln>
              <a:solidFill>
                <a:prstClr val="white"/>
              </a:solidFill>
              <a:effectLst/>
              <a:uLnTx/>
              <a:uFillTx/>
              <a:latin typeface="Arial" panose="020B0604020202020204" pitchFamily="34" charset="0"/>
              <a:ea typeface="Inter-Regular" panose="020B0604020202020204" charset="0"/>
              <a:cs typeface="Arial" panose="020B0604020202020204" pitchFamily="34" charset="0"/>
              <a:sym typeface="Inter-Regular"/>
            </a:endParaRP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Arial" panose="020B0604020202020204" pitchFamily="34" charset="0"/>
                <a:ea typeface="Inter-Regular" panose="020B0604020202020204" charset="0"/>
                <a:cs typeface="Arial" panose="020B0604020202020204" pitchFamily="34" charset="0"/>
                <a:sym typeface="Inter-Regular"/>
              </a:rPr>
              <a:t>Creating an online store using Shopify</a:t>
            </a:r>
          </a:p>
          <a:p>
            <a:pPr marL="285750" indent="-285750">
              <a:lnSpc>
                <a:spcPct val="90000"/>
              </a:lnSpc>
              <a:buFont typeface="Arial" panose="020B0604020202020204" pitchFamily="34" charset="0"/>
              <a:buChar char="•"/>
              <a:defRPr/>
            </a:pPr>
            <a:r>
              <a:rPr lang="en-GB" sz="1600" dirty="0">
                <a:solidFill>
                  <a:prstClr val="white"/>
                </a:solidFill>
                <a:latin typeface="Arial" panose="020B0604020202020204" pitchFamily="34" charset="0"/>
                <a:ea typeface="Inter-Regular" panose="020B0604020202020204" charset="0"/>
                <a:cs typeface="Arial" panose="020B0604020202020204" pitchFamily="34" charset="0"/>
                <a:sym typeface="Inter-Regular"/>
              </a:rPr>
              <a:t>Basic concepts relating to Digital Marketing and Ads Placement</a:t>
            </a:r>
          </a:p>
          <a:p>
            <a:pPr marR="0" lvl="0" algn="l" defTabSz="914400" rtl="0" eaLnBrk="1" fontAlgn="auto" latinLnBrk="0" hangingPunct="1">
              <a:lnSpc>
                <a:spcPct val="90000"/>
              </a:lnSpc>
              <a:spcBef>
                <a:spcPts val="0"/>
              </a:spcBef>
              <a:spcAft>
                <a:spcPts val="0"/>
              </a:spcAft>
              <a:buClrTx/>
              <a:buSzTx/>
              <a:tabLst/>
              <a:defRPr/>
            </a:pPr>
            <a:endParaRPr kumimoji="0" lang="en-GB" sz="1600" b="0" i="0" u="none" strike="noStrike" kern="1200" cap="none" spc="0" normalizeH="0" baseline="0" noProof="0" dirty="0">
              <a:ln>
                <a:noFill/>
              </a:ln>
              <a:solidFill>
                <a:prstClr val="white"/>
              </a:solidFill>
              <a:effectLst/>
              <a:uLnTx/>
              <a:uFillTx/>
              <a:latin typeface="Inter-Regular" panose="020B0604020202020204" charset="0"/>
              <a:ea typeface="Inter-Regular" panose="020B0604020202020204" charset="0"/>
              <a:cs typeface="+mn-cs"/>
              <a:sym typeface="Inter-Regular"/>
            </a:endParaRPr>
          </a:p>
        </p:txBody>
      </p:sp>
      <p:sp>
        <p:nvSpPr>
          <p:cNvPr id="17" name="Google Shape;1090;p5">
            <a:extLst>
              <a:ext uri="{FF2B5EF4-FFF2-40B4-BE49-F238E27FC236}">
                <a16:creationId xmlns:a16="http://schemas.microsoft.com/office/drawing/2014/main" id="{3CDF5E9B-91C4-410C-B9F4-13B4F3AF26D6}"/>
              </a:ext>
            </a:extLst>
          </p:cNvPr>
          <p:cNvSpPr/>
          <p:nvPr/>
        </p:nvSpPr>
        <p:spPr>
          <a:xfrm>
            <a:off x="8437111" y="1290988"/>
            <a:ext cx="2520280" cy="4552058"/>
          </a:xfrm>
          <a:prstGeom prst="rect">
            <a:avLst/>
          </a:prstGeom>
          <a:solidFill>
            <a:srgbClr val="7B3B7D"/>
          </a:solidFill>
          <a:ln>
            <a:noFill/>
          </a:ln>
        </p:spPr>
        <p:txBody>
          <a:bodyPr spcFirstLastPara="1" wrap="square" lIns="91425" tIns="45700" rIns="91425" bIns="45700" anchor="ctr" anchorCtr="0">
            <a:noAutofit/>
          </a:bodyPr>
          <a:lstStyle/>
          <a:p>
            <a:pPr marL="342900" marR="0" lvl="0" indent="-342900" defTabSz="914400" rtl="0" eaLnBrk="1" fontAlgn="base" latinLnBrk="0" hangingPunct="1">
              <a:lnSpc>
                <a:spcPct val="100000"/>
              </a:lnSpc>
              <a:spcBef>
                <a:spcPts val="1400"/>
              </a:spcBef>
              <a:spcAft>
                <a:spcPts val="0"/>
              </a:spcAft>
              <a:buClrTx/>
              <a:buSzTx/>
              <a:buFont typeface="Wingdings" panose="05000000000000000000" pitchFamily="2" charset="2"/>
              <a:buChar char="Ø"/>
              <a:tabLst/>
              <a:defRPr/>
            </a:pPr>
            <a:r>
              <a:rPr kumimoji="0" lang="en-GB" sz="2000" b="1" i="0" u="none" strike="noStrike" kern="1200" cap="none" spc="0" normalizeH="0" baseline="0" noProof="0" dirty="0">
                <a:ln>
                  <a:noFill/>
                </a:ln>
                <a:solidFill>
                  <a:prstClr val="white"/>
                </a:solidFill>
                <a:effectLst/>
                <a:uLnTx/>
                <a:uFillTx/>
                <a:latin typeface="Inter-Regular" panose="020B0604020202020204"/>
                <a:ea typeface="+mn-ea"/>
                <a:cs typeface="+mn-cs"/>
              </a:rPr>
              <a:t>Gain self-confidence </a:t>
            </a:r>
            <a:r>
              <a:rPr kumimoji="0" lang="en-GB" sz="2000" b="0" i="0" u="none" strike="noStrike" kern="1200" cap="none" spc="0" normalizeH="0" baseline="0" noProof="0" dirty="0">
                <a:ln>
                  <a:noFill/>
                </a:ln>
                <a:solidFill>
                  <a:prstClr val="white"/>
                </a:solidFill>
                <a:effectLst/>
                <a:uLnTx/>
                <a:uFillTx/>
                <a:latin typeface="Inter-Regular" panose="020B0604020202020204"/>
                <a:ea typeface="+mn-ea"/>
                <a:cs typeface="+mn-cs"/>
              </a:rPr>
              <a:t>that STEM is a viable career option</a:t>
            </a:r>
          </a:p>
          <a:p>
            <a:pPr marL="342900" marR="0" lvl="0" indent="-342900"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r>
              <a:rPr kumimoji="0" lang="en-GB" sz="2000" b="1" i="0" u="none" strike="noStrike" kern="1200" cap="none" spc="0" normalizeH="0" baseline="0" noProof="0" dirty="0">
                <a:ln>
                  <a:noFill/>
                </a:ln>
                <a:solidFill>
                  <a:prstClr val="white"/>
                </a:solidFill>
                <a:effectLst/>
                <a:uLnTx/>
                <a:uFillTx/>
                <a:latin typeface="Inter-Regular" panose="020B0604020202020204"/>
                <a:ea typeface="+mn-ea"/>
                <a:cs typeface="+mn-cs"/>
              </a:rPr>
              <a:t>Better understand what it takes to enter a career in STEM</a:t>
            </a:r>
            <a:endParaRPr kumimoji="0" lang="en-GB" sz="2000" b="0" i="0" u="none" strike="noStrike" kern="1200" cap="none" spc="0" normalizeH="0" baseline="0" noProof="0" dirty="0">
              <a:ln>
                <a:noFill/>
              </a:ln>
              <a:solidFill>
                <a:prstClr val="white"/>
              </a:solidFill>
              <a:effectLst/>
              <a:uLnTx/>
              <a:uFillTx/>
              <a:latin typeface="Inter-Regular" panose="020B0604020202020204"/>
              <a:ea typeface="+mn-ea"/>
              <a:cs typeface="+mn-cs"/>
            </a:endParaRPr>
          </a:p>
          <a:p>
            <a:pPr marL="342900" marR="0" lvl="0" indent="-342900"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r>
              <a:rPr kumimoji="0" lang="en-GB" sz="2000" b="1" i="0" u="none" strike="noStrike" kern="1200" cap="none" spc="0" normalizeH="0" baseline="0" noProof="0" dirty="0">
                <a:ln>
                  <a:noFill/>
                </a:ln>
                <a:solidFill>
                  <a:prstClr val="white"/>
                </a:solidFill>
                <a:effectLst/>
                <a:uLnTx/>
                <a:uFillTx/>
                <a:latin typeface="Inter-Regular" panose="020B0604020202020204"/>
                <a:ea typeface="+mn-ea"/>
                <a:cs typeface="+mn-cs"/>
              </a:rPr>
              <a:t>Gain valuable insights </a:t>
            </a:r>
            <a:r>
              <a:rPr kumimoji="0" lang="en-GB" sz="2000" i="0" u="none" strike="noStrike" kern="1200" cap="none" spc="0" normalizeH="0" baseline="0" noProof="0" dirty="0">
                <a:ln>
                  <a:noFill/>
                </a:ln>
                <a:solidFill>
                  <a:prstClr val="white"/>
                </a:solidFill>
                <a:effectLst/>
                <a:uLnTx/>
                <a:uFillTx/>
                <a:latin typeface="Inter-Regular" panose="020B0604020202020204"/>
                <a:ea typeface="+mn-ea"/>
                <a:cs typeface="+mn-cs"/>
              </a:rPr>
              <a:t>into key tech concepts</a:t>
            </a:r>
          </a:p>
          <a:p>
            <a:pPr marL="342900" marR="0" lvl="0" indent="-342900"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r>
              <a:rPr kumimoji="0" lang="en-GB" sz="2000" b="1" i="0" u="none" strike="noStrike" kern="1200" cap="none" spc="0" normalizeH="0" baseline="0" noProof="0" dirty="0">
                <a:ln>
                  <a:noFill/>
                </a:ln>
                <a:solidFill>
                  <a:prstClr val="white"/>
                </a:solidFill>
                <a:effectLst/>
                <a:uLnTx/>
                <a:uFillTx/>
                <a:latin typeface="Inter-Regular" panose="020B0604020202020204"/>
                <a:ea typeface="+mn-ea"/>
                <a:cs typeface="+mn-cs"/>
              </a:rPr>
              <a:t>Upskill</a:t>
            </a:r>
            <a:r>
              <a:rPr kumimoji="0" lang="en-GB" sz="2000" b="0" i="0" u="none" strike="noStrike" kern="1200" cap="none" spc="0" normalizeH="0" baseline="0" noProof="0" dirty="0">
                <a:ln>
                  <a:noFill/>
                </a:ln>
                <a:solidFill>
                  <a:prstClr val="white"/>
                </a:solidFill>
                <a:effectLst/>
                <a:uLnTx/>
                <a:uFillTx/>
                <a:latin typeface="Inter-Regular" panose="020B0604020202020204"/>
                <a:ea typeface="+mn-ea"/>
                <a:cs typeface="+mn-cs"/>
              </a:rPr>
              <a:t> in STEM subjects</a:t>
            </a:r>
          </a:p>
          <a:p>
            <a:pPr marL="285750" marR="0" lvl="0" indent="-285750" defTabSz="914400" rtl="0" eaLnBrk="1" fontAlgn="base" latinLnBrk="0" hangingPunct="1">
              <a:lnSpc>
                <a:spcPct val="100000"/>
              </a:lnSpc>
              <a:spcBef>
                <a:spcPts val="0"/>
              </a:spcBef>
              <a:spcAft>
                <a:spcPts val="0"/>
              </a:spcAft>
              <a:buClrTx/>
              <a:buSzTx/>
              <a:buFont typeface="Wingdings" panose="05000000000000000000" pitchFamily="2" charset="2"/>
              <a:buChar char="ü"/>
              <a:tabLst/>
              <a:defRPr/>
            </a:pPr>
            <a:endParaRPr kumimoji="0" lang="en-GB" sz="1400" b="0" i="0" u="none" strike="noStrike" kern="1200" cap="none" spc="0" normalizeH="0" baseline="0" noProof="0" dirty="0">
              <a:ln>
                <a:noFill/>
              </a:ln>
              <a:solidFill>
                <a:prstClr val="white"/>
              </a:solidFill>
              <a:effectLst/>
              <a:uLnTx/>
              <a:uFillTx/>
              <a:latin typeface="Inter-Regular" panose="020B0604020202020204"/>
              <a:ea typeface="+mn-ea"/>
              <a:cs typeface="+mn-cs"/>
            </a:endParaRPr>
          </a:p>
        </p:txBody>
      </p:sp>
      <p:sp>
        <p:nvSpPr>
          <p:cNvPr id="18" name="Google Shape;1095;p5">
            <a:extLst>
              <a:ext uri="{FF2B5EF4-FFF2-40B4-BE49-F238E27FC236}">
                <a16:creationId xmlns:a16="http://schemas.microsoft.com/office/drawing/2014/main" id="{0FCD5230-522F-4206-ADDF-5C33E7C22819}"/>
              </a:ext>
            </a:extLst>
          </p:cNvPr>
          <p:cNvSpPr/>
          <p:nvPr/>
        </p:nvSpPr>
        <p:spPr>
          <a:xfrm>
            <a:off x="1102618" y="728467"/>
            <a:ext cx="2323136" cy="400069"/>
          </a:xfrm>
          <a:prstGeom prst="rect">
            <a:avLst/>
          </a:prstGeom>
          <a:noFill/>
          <a:ln>
            <a:no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Arial" panose="020B0604020202020204" pitchFamily="34" charset="0"/>
                <a:ea typeface="Inter-Regular" panose="020B0604020202020204" charset="0"/>
                <a:cs typeface="Arial" panose="020B0604020202020204" pitchFamily="34" charset="0"/>
                <a:sym typeface="Inter-Regular"/>
              </a:rPr>
              <a:t>TARGET</a:t>
            </a:r>
            <a:r>
              <a:rPr kumimoji="0" lang="en-US" sz="2000" b="0" i="0" u="none" strike="noStrike" kern="1200" cap="none" spc="0" normalizeH="0" baseline="0" noProof="0" dirty="0">
                <a:ln>
                  <a:noFill/>
                </a:ln>
                <a:effectLst/>
                <a:uLnTx/>
                <a:uFillTx/>
                <a:latin typeface="Arial" panose="020B0604020202020204" pitchFamily="34" charset="0"/>
                <a:ea typeface="Inter-Regular" panose="020B0604020202020204" charset="0"/>
                <a:cs typeface="Arial" panose="020B0604020202020204" pitchFamily="34" charset="0"/>
                <a:sym typeface="Inter-Regular"/>
              </a:rPr>
              <a:t> </a:t>
            </a:r>
            <a:r>
              <a:rPr kumimoji="0" lang="en-US" sz="2000" b="1" i="0" u="none" strike="noStrike" kern="1200" cap="none" spc="0" normalizeH="0" baseline="0" noProof="0" dirty="0">
                <a:ln>
                  <a:noFill/>
                </a:ln>
                <a:effectLst/>
                <a:uLnTx/>
                <a:uFillTx/>
                <a:latin typeface="Arial" panose="020B0604020202020204" pitchFamily="34" charset="0"/>
                <a:ea typeface="Inter-Regular" panose="020B0604020202020204" charset="0"/>
                <a:cs typeface="Arial" panose="020B0604020202020204" pitchFamily="34" charset="0"/>
                <a:sym typeface="Inter-Regular"/>
              </a:rPr>
              <a:t>GROUP</a:t>
            </a:r>
            <a:endParaRPr kumimoji="0" sz="2000" b="1" i="0" u="none" strike="noStrike" kern="1200" cap="none" spc="0" normalizeH="0" baseline="0" noProof="0" dirty="0">
              <a:ln>
                <a:noFill/>
              </a:ln>
              <a:effectLst/>
              <a:uLnTx/>
              <a:uFillTx/>
              <a:latin typeface="Arial" panose="020B0604020202020204" pitchFamily="34" charset="0"/>
              <a:ea typeface="Inter-Regular" panose="020B0604020202020204" charset="0"/>
              <a:cs typeface="Arial" panose="020B0604020202020204" pitchFamily="34" charset="0"/>
              <a:sym typeface="Inter-Regular"/>
            </a:endParaRPr>
          </a:p>
        </p:txBody>
      </p:sp>
      <p:sp>
        <p:nvSpPr>
          <p:cNvPr id="19" name="Google Shape;1096;p5">
            <a:extLst>
              <a:ext uri="{FF2B5EF4-FFF2-40B4-BE49-F238E27FC236}">
                <a16:creationId xmlns:a16="http://schemas.microsoft.com/office/drawing/2014/main" id="{E4496797-FEEE-4D8B-A513-C006B0B096F6}"/>
              </a:ext>
            </a:extLst>
          </p:cNvPr>
          <p:cNvSpPr/>
          <p:nvPr/>
        </p:nvSpPr>
        <p:spPr>
          <a:xfrm>
            <a:off x="4673934" y="728467"/>
            <a:ext cx="2520280" cy="400069"/>
          </a:xfrm>
          <a:prstGeom prst="rect">
            <a:avLst/>
          </a:prstGeom>
          <a:noFill/>
          <a:ln>
            <a:no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Arial" panose="020B0604020202020204" pitchFamily="34" charset="0"/>
                <a:ea typeface="Inter-Regular" panose="020B0604020202020204" charset="0"/>
                <a:cs typeface="Arial" panose="020B0604020202020204" pitchFamily="34" charset="0"/>
                <a:sym typeface="Inter-Regular"/>
              </a:rPr>
              <a:t>WORKSHOP</a:t>
            </a:r>
            <a:r>
              <a:rPr kumimoji="0" lang="en-US" sz="2000" b="0" i="0" u="none" strike="noStrike" kern="1200" cap="none" spc="0" normalizeH="0" baseline="0" noProof="0" dirty="0">
                <a:ln>
                  <a:noFill/>
                </a:ln>
                <a:effectLst/>
                <a:uLnTx/>
                <a:uFillTx/>
                <a:latin typeface="Arial" panose="020B0604020202020204" pitchFamily="34" charset="0"/>
                <a:ea typeface="Inter-Regular" panose="020B0604020202020204" charset="0"/>
                <a:cs typeface="Arial" panose="020B0604020202020204" pitchFamily="34" charset="0"/>
                <a:sym typeface="Inter-Regular"/>
              </a:rPr>
              <a:t> </a:t>
            </a:r>
            <a:r>
              <a:rPr kumimoji="0" lang="en-US" sz="2000" b="1" i="0" u="none" strike="noStrike" kern="1200" cap="none" spc="0" normalizeH="0" baseline="0" noProof="0" dirty="0">
                <a:ln>
                  <a:noFill/>
                </a:ln>
                <a:effectLst/>
                <a:uLnTx/>
                <a:uFillTx/>
                <a:latin typeface="Arial" panose="020B0604020202020204" pitchFamily="34" charset="0"/>
                <a:ea typeface="Inter-Regular" panose="020B0604020202020204" charset="0"/>
                <a:cs typeface="Arial" panose="020B0604020202020204" pitchFamily="34" charset="0"/>
                <a:sym typeface="Inter-Regular"/>
              </a:rPr>
              <a:t>TYPE</a:t>
            </a:r>
            <a:endParaRPr kumimoji="0" sz="2000" b="1" i="0" u="none" strike="noStrike" kern="1200" cap="none" spc="0" normalizeH="0" baseline="0" noProof="0" dirty="0">
              <a:ln>
                <a:noFill/>
              </a:ln>
              <a:effectLst/>
              <a:uLnTx/>
              <a:uFillTx/>
              <a:latin typeface="Arial" panose="020B0604020202020204" pitchFamily="34" charset="0"/>
              <a:ea typeface="Inter-Regular" panose="020B0604020202020204" charset="0"/>
              <a:cs typeface="Arial" panose="020B0604020202020204" pitchFamily="34" charset="0"/>
              <a:sym typeface="Inter-Regular"/>
            </a:endParaRPr>
          </a:p>
        </p:txBody>
      </p:sp>
      <p:sp>
        <p:nvSpPr>
          <p:cNvPr id="20" name="Google Shape;1097;p5">
            <a:extLst>
              <a:ext uri="{FF2B5EF4-FFF2-40B4-BE49-F238E27FC236}">
                <a16:creationId xmlns:a16="http://schemas.microsoft.com/office/drawing/2014/main" id="{8374B6DB-D0D8-4D13-B31A-7A8BE3B3A23F}"/>
              </a:ext>
            </a:extLst>
          </p:cNvPr>
          <p:cNvSpPr/>
          <p:nvPr/>
        </p:nvSpPr>
        <p:spPr>
          <a:xfrm>
            <a:off x="8522836" y="733034"/>
            <a:ext cx="2173895" cy="400069"/>
          </a:xfrm>
          <a:prstGeom prst="rect">
            <a:avLst/>
          </a:prstGeom>
          <a:noFill/>
          <a:ln>
            <a:no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Arial" panose="020B0604020202020204" pitchFamily="34" charset="0"/>
                <a:ea typeface="Inter-Regular" panose="020B0604020202020204" charset="0"/>
                <a:cs typeface="Arial" panose="020B0604020202020204" pitchFamily="34" charset="0"/>
                <a:sym typeface="Inter-Regular"/>
              </a:rPr>
              <a:t>OBJECTIVES</a:t>
            </a:r>
            <a:endParaRPr kumimoji="0" sz="2000" b="1" i="0" u="none" strike="noStrike" kern="1200" cap="none" spc="0" normalizeH="0" baseline="0" noProof="0" dirty="0">
              <a:ln>
                <a:noFill/>
              </a:ln>
              <a:effectLst/>
              <a:uLnTx/>
              <a:uFillTx/>
              <a:latin typeface="Arial" panose="020B0604020202020204" pitchFamily="34" charset="0"/>
              <a:ea typeface="Inter-Regular" panose="020B0604020202020204" charset="0"/>
              <a:cs typeface="Arial" panose="020B0604020202020204" pitchFamily="34" charset="0"/>
              <a:sym typeface="Inter-Regular"/>
            </a:endParaRPr>
          </a:p>
        </p:txBody>
      </p:sp>
      <p:pic>
        <p:nvPicPr>
          <p:cNvPr id="21" name="Google Shape;1099;p5" descr="School girl">
            <a:extLst>
              <a:ext uri="{FF2B5EF4-FFF2-40B4-BE49-F238E27FC236}">
                <a16:creationId xmlns:a16="http://schemas.microsoft.com/office/drawing/2014/main" id="{A286A12D-F1B2-425E-975C-D41962AA685C}"/>
              </a:ext>
            </a:extLst>
          </p:cNvPr>
          <p:cNvPicPr preferRelativeResize="0"/>
          <p:nvPr/>
        </p:nvPicPr>
        <p:blipFill>
          <a:blip r:embed="rId2">
            <a:extLst>
              <a:ext uri="{96DAC541-7B7A-43D3-8B79-37D633B846F1}">
                <asvg:svgBlip xmlns:asvg="http://schemas.microsoft.com/office/drawing/2016/SVG/main" r:embed="rId3"/>
              </a:ext>
            </a:extLst>
          </a:blip>
          <a:srcRect/>
          <a:stretch/>
        </p:blipFill>
        <p:spPr>
          <a:xfrm>
            <a:off x="1292186" y="1836676"/>
            <a:ext cx="972000" cy="1008000"/>
          </a:xfrm>
          <a:prstGeom prst="rect">
            <a:avLst/>
          </a:prstGeom>
          <a:noFill/>
          <a:ln>
            <a:noFill/>
          </a:ln>
        </p:spPr>
      </p:pic>
      <p:pic>
        <p:nvPicPr>
          <p:cNvPr id="22" name="Google Shape;1099;p5">
            <a:extLst>
              <a:ext uri="{FF2B5EF4-FFF2-40B4-BE49-F238E27FC236}">
                <a16:creationId xmlns:a16="http://schemas.microsoft.com/office/drawing/2014/main" id="{D60C2C3D-55B2-4F83-8EFA-AB2AD085759E}"/>
              </a:ext>
            </a:extLst>
          </p:cNvPr>
          <p:cNvPicPr preferRelativeResize="0"/>
          <p:nvPr/>
        </p:nvPicPr>
        <p:blipFill rotWithShape="1">
          <a:blip r:embed="rId4">
            <a:alphaModFix/>
          </a:blip>
          <a:srcRect/>
          <a:stretch/>
        </p:blipFill>
        <p:spPr>
          <a:xfrm>
            <a:off x="1292186" y="4368523"/>
            <a:ext cx="798958" cy="1005130"/>
          </a:xfrm>
          <a:prstGeom prst="rect">
            <a:avLst/>
          </a:prstGeom>
          <a:noFill/>
          <a:ln>
            <a:noFill/>
          </a:ln>
        </p:spPr>
      </p:pic>
      <p:sp>
        <p:nvSpPr>
          <p:cNvPr id="23" name="Google Shape;1094;p5">
            <a:extLst>
              <a:ext uri="{FF2B5EF4-FFF2-40B4-BE49-F238E27FC236}">
                <a16:creationId xmlns:a16="http://schemas.microsoft.com/office/drawing/2014/main" id="{AD441533-5D57-4093-9CCC-E9C90B4B833A}"/>
              </a:ext>
            </a:extLst>
          </p:cNvPr>
          <p:cNvSpPr/>
          <p:nvPr/>
        </p:nvSpPr>
        <p:spPr>
          <a:xfrm>
            <a:off x="2242569" y="1845006"/>
            <a:ext cx="1343638" cy="1255688"/>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Inter-Regular" panose="020B0604020202020204" charset="0"/>
                <a:cs typeface="Arial" panose="020B0604020202020204" pitchFamily="34" charset="0"/>
                <a:sym typeface="Georgia"/>
              </a:rPr>
              <a:t>Girls </a:t>
            </a: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Inter-Regular" panose="020B0604020202020204" charset="0"/>
                <a:cs typeface="Arial" panose="020B0604020202020204" pitchFamily="34" charset="0"/>
                <a:sym typeface="Georgia"/>
              </a:rPr>
              <a:t>10-16 years</a:t>
            </a:r>
            <a:endParaRPr kumimoji="0" sz="1800" b="0" i="0" u="none" strike="noStrike" kern="1200" cap="none" spc="0" normalizeH="0" baseline="0" noProof="0" dirty="0">
              <a:ln>
                <a:noFill/>
              </a:ln>
              <a:solidFill>
                <a:prstClr val="white"/>
              </a:solidFill>
              <a:effectLst/>
              <a:uLnTx/>
              <a:uFillTx/>
              <a:latin typeface="Arial" panose="020B0604020202020204" pitchFamily="34" charset="0"/>
              <a:ea typeface="Inter-Regular" panose="020B0604020202020204" charset="0"/>
              <a:cs typeface="Arial" panose="020B0604020202020204" pitchFamily="34" charset="0"/>
            </a:endParaRPr>
          </a:p>
        </p:txBody>
      </p:sp>
      <p:sp>
        <p:nvSpPr>
          <p:cNvPr id="24" name="Google Shape;1094;p5">
            <a:extLst>
              <a:ext uri="{FF2B5EF4-FFF2-40B4-BE49-F238E27FC236}">
                <a16:creationId xmlns:a16="http://schemas.microsoft.com/office/drawing/2014/main" id="{8048321D-4C37-4D7A-A16C-B5A56BB3F57F}"/>
              </a:ext>
            </a:extLst>
          </p:cNvPr>
          <p:cNvSpPr/>
          <p:nvPr/>
        </p:nvSpPr>
        <p:spPr>
          <a:xfrm>
            <a:off x="2088940" y="4049345"/>
            <a:ext cx="1540358" cy="1643486"/>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Inter-Regular" panose="020B0604020202020204" charset="0"/>
                <a:cs typeface="Arial" panose="020B0604020202020204" pitchFamily="34" charset="0"/>
                <a:sym typeface="Georgia"/>
              </a:rPr>
              <a:t>Young Women </a:t>
            </a: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Inter-Regular" panose="020B0604020202020204" charset="0"/>
                <a:cs typeface="Arial" panose="020B0604020202020204" pitchFamily="34" charset="0"/>
                <a:sym typeface="Georgia"/>
              </a:rPr>
              <a:t>16-25 years</a:t>
            </a:r>
            <a:endParaRPr kumimoji="0" sz="1800" b="0" i="0" u="none" strike="noStrike" kern="1200" cap="none" spc="0" normalizeH="0" baseline="0" noProof="0" dirty="0">
              <a:ln>
                <a:noFill/>
              </a:ln>
              <a:solidFill>
                <a:prstClr val="white"/>
              </a:solidFill>
              <a:effectLst/>
              <a:uLnTx/>
              <a:uFillTx/>
              <a:latin typeface="Arial" panose="020B0604020202020204" pitchFamily="34" charset="0"/>
              <a:ea typeface="Inter-Regular" panose="020B0604020202020204" charset="0"/>
              <a:cs typeface="Arial" panose="020B0604020202020204" pitchFamily="34" charset="0"/>
            </a:endParaRPr>
          </a:p>
        </p:txBody>
      </p:sp>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D2364AF0-1E05-4FA4-87A4-EE07B20C63FD}"/>
                  </a:ext>
                </a:extLst>
              </p14:cNvPr>
              <p14:cNvContentPartPr/>
              <p14:nvPr/>
            </p14:nvContentPartPr>
            <p14:xfrm>
              <a:off x="321195" y="6228345"/>
              <a:ext cx="2002680" cy="430200"/>
            </p14:xfrm>
          </p:contentPart>
        </mc:Choice>
        <mc:Fallback>
          <p:pic>
            <p:nvPicPr>
              <p:cNvPr id="2" name="Ink 1">
                <a:extLst>
                  <a:ext uri="{FF2B5EF4-FFF2-40B4-BE49-F238E27FC236}">
                    <a16:creationId xmlns:a16="http://schemas.microsoft.com/office/drawing/2014/main" id="{D2364AF0-1E05-4FA4-87A4-EE07B20C63FD}"/>
                  </a:ext>
                </a:extLst>
              </p:cNvPr>
              <p:cNvPicPr/>
              <p:nvPr/>
            </p:nvPicPr>
            <p:blipFill>
              <a:blip r:embed="rId6"/>
              <a:stretch>
                <a:fillRect/>
              </a:stretch>
            </p:blipFill>
            <p:spPr>
              <a:xfrm>
                <a:off x="258555" y="6165705"/>
                <a:ext cx="2128320" cy="555840"/>
              </a:xfrm>
              <a:prstGeom prst="rect">
                <a:avLst/>
              </a:prstGeom>
            </p:spPr>
          </p:pic>
        </mc:Fallback>
      </mc:AlternateContent>
    </p:spTree>
    <p:extLst>
      <p:ext uri="{BB962C8B-B14F-4D97-AF65-F5344CB8AC3E}">
        <p14:creationId xmlns:p14="http://schemas.microsoft.com/office/powerpoint/2010/main" val="1831150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83334-5849-4C12-9331-85C75B472118}"/>
              </a:ext>
            </a:extLst>
          </p:cNvPr>
          <p:cNvSpPr>
            <a:spLocks noGrp="1"/>
          </p:cNvSpPr>
          <p:nvPr>
            <p:ph type="title"/>
          </p:nvPr>
        </p:nvSpPr>
        <p:spPr/>
        <p:txBody>
          <a:bodyPr/>
          <a:lstStyle/>
          <a:p>
            <a:pPr algn="ctr"/>
            <a:r>
              <a:rPr lang="en-GB" dirty="0"/>
              <a:t>Tech4Girls Roadmap 2020-2021</a:t>
            </a:r>
            <a:br>
              <a:rPr lang="en-GB" dirty="0"/>
            </a:br>
            <a:endParaRPr lang="en-GB" dirty="0"/>
          </a:p>
        </p:txBody>
      </p:sp>
      <p:sp>
        <p:nvSpPr>
          <p:cNvPr id="7" name="Pentágono 5">
            <a:extLst>
              <a:ext uri="{FF2B5EF4-FFF2-40B4-BE49-F238E27FC236}">
                <a16:creationId xmlns:a16="http://schemas.microsoft.com/office/drawing/2014/main" id="{2D96E626-552F-4C7A-8C33-0DBA8A2970C4}"/>
              </a:ext>
            </a:extLst>
          </p:cNvPr>
          <p:cNvSpPr/>
          <p:nvPr/>
        </p:nvSpPr>
        <p:spPr>
          <a:xfrm>
            <a:off x="609603" y="3311675"/>
            <a:ext cx="10990414" cy="520400"/>
          </a:xfrm>
          <a:prstGeom prst="homePlate">
            <a:avLst/>
          </a:prstGeom>
          <a:solidFill>
            <a:srgbClr val="952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6830">
              <a:defRPr/>
            </a:pPr>
            <a:r>
              <a:rPr lang="en-GB" sz="1650" b="1" dirty="0">
                <a:solidFill>
                  <a:srgbClr val="FFFFFF"/>
                </a:solidFill>
                <a:latin typeface="Inter-Regular" panose="020B0604020202020204"/>
                <a:ea typeface="Arial" charset="0"/>
                <a:cs typeface="Arial" charset="0"/>
              </a:rPr>
              <a:t>     OCT        NOV        DEC        JAN        FEB        MAR        APR        MAY        JUN        JUL         AUG        SEP        OCT        NOV  </a:t>
            </a:r>
          </a:p>
        </p:txBody>
      </p:sp>
      <p:cxnSp>
        <p:nvCxnSpPr>
          <p:cNvPr id="8" name="Conector recto 116">
            <a:extLst>
              <a:ext uri="{FF2B5EF4-FFF2-40B4-BE49-F238E27FC236}">
                <a16:creationId xmlns:a16="http://schemas.microsoft.com/office/drawing/2014/main" id="{76828812-42B6-4E00-9A04-EFDA15E2D6CE}"/>
              </a:ext>
            </a:extLst>
          </p:cNvPr>
          <p:cNvCxnSpPr>
            <a:cxnSpLocks/>
          </p:cNvCxnSpPr>
          <p:nvPr/>
        </p:nvCxnSpPr>
        <p:spPr>
          <a:xfrm flipV="1">
            <a:off x="1899215" y="3045321"/>
            <a:ext cx="0" cy="276143"/>
          </a:xfrm>
          <a:prstGeom prst="line">
            <a:avLst/>
          </a:prstGeom>
          <a:ln w="19050">
            <a:solidFill>
              <a:schemeClr val="tx1">
                <a:lumMod val="65000"/>
                <a:lumOff val="35000"/>
              </a:schemeClr>
            </a:solidFill>
            <a:tailEnd type="oval" w="sm" len="sm"/>
          </a:ln>
        </p:spPr>
        <p:style>
          <a:lnRef idx="1">
            <a:schemeClr val="accent2"/>
          </a:lnRef>
          <a:fillRef idx="0">
            <a:schemeClr val="accent2"/>
          </a:fillRef>
          <a:effectRef idx="0">
            <a:schemeClr val="accent2"/>
          </a:effectRef>
          <a:fontRef idx="minor">
            <a:schemeClr val="tx1"/>
          </a:fontRef>
        </p:style>
      </p:cxnSp>
      <p:cxnSp>
        <p:nvCxnSpPr>
          <p:cNvPr id="9" name="Conector recto 116">
            <a:extLst>
              <a:ext uri="{FF2B5EF4-FFF2-40B4-BE49-F238E27FC236}">
                <a16:creationId xmlns:a16="http://schemas.microsoft.com/office/drawing/2014/main" id="{06DA1B72-CFD0-4189-8B84-E91372C939E8}"/>
              </a:ext>
            </a:extLst>
          </p:cNvPr>
          <p:cNvCxnSpPr>
            <a:cxnSpLocks/>
          </p:cNvCxnSpPr>
          <p:nvPr/>
        </p:nvCxnSpPr>
        <p:spPr>
          <a:xfrm flipV="1">
            <a:off x="4760650" y="2632891"/>
            <a:ext cx="0" cy="641204"/>
          </a:xfrm>
          <a:prstGeom prst="line">
            <a:avLst/>
          </a:prstGeom>
          <a:ln w="19050">
            <a:solidFill>
              <a:schemeClr val="tx1">
                <a:lumMod val="65000"/>
                <a:lumOff val="35000"/>
              </a:schemeClr>
            </a:solidFill>
            <a:tailEnd type="oval" w="sm" len="sm"/>
          </a:ln>
        </p:spPr>
        <p:style>
          <a:lnRef idx="1">
            <a:schemeClr val="accent2"/>
          </a:lnRef>
          <a:fillRef idx="0">
            <a:schemeClr val="accent2"/>
          </a:fillRef>
          <a:effectRef idx="0">
            <a:schemeClr val="accent2"/>
          </a:effectRef>
          <a:fontRef idx="minor">
            <a:schemeClr val="tx1"/>
          </a:fontRef>
        </p:style>
      </p:cxnSp>
      <p:cxnSp>
        <p:nvCxnSpPr>
          <p:cNvPr id="10" name="Conector recto 116">
            <a:extLst>
              <a:ext uri="{FF2B5EF4-FFF2-40B4-BE49-F238E27FC236}">
                <a16:creationId xmlns:a16="http://schemas.microsoft.com/office/drawing/2014/main" id="{211672A0-72EC-4D20-A640-E98090ABF9FB}"/>
              </a:ext>
            </a:extLst>
          </p:cNvPr>
          <p:cNvCxnSpPr>
            <a:cxnSpLocks/>
          </p:cNvCxnSpPr>
          <p:nvPr/>
        </p:nvCxnSpPr>
        <p:spPr>
          <a:xfrm flipV="1">
            <a:off x="6156090" y="2996803"/>
            <a:ext cx="0" cy="310804"/>
          </a:xfrm>
          <a:prstGeom prst="line">
            <a:avLst/>
          </a:prstGeom>
          <a:ln w="19050">
            <a:solidFill>
              <a:schemeClr val="tx1">
                <a:lumMod val="65000"/>
                <a:lumOff val="35000"/>
              </a:schemeClr>
            </a:solidFill>
            <a:tailEnd type="oval" w="sm" len="sm"/>
          </a:ln>
        </p:spPr>
        <p:style>
          <a:lnRef idx="1">
            <a:schemeClr val="accent2"/>
          </a:lnRef>
          <a:fillRef idx="0">
            <a:schemeClr val="accent2"/>
          </a:fillRef>
          <a:effectRef idx="0">
            <a:schemeClr val="accent2"/>
          </a:effectRef>
          <a:fontRef idx="minor">
            <a:schemeClr val="tx1"/>
          </a:fontRef>
        </p:style>
      </p:cxnSp>
      <p:cxnSp>
        <p:nvCxnSpPr>
          <p:cNvPr id="12" name="Conector recto 116">
            <a:extLst>
              <a:ext uri="{FF2B5EF4-FFF2-40B4-BE49-F238E27FC236}">
                <a16:creationId xmlns:a16="http://schemas.microsoft.com/office/drawing/2014/main" id="{A510E270-9BF2-4CD2-9689-1997D0EB4C44}"/>
              </a:ext>
            </a:extLst>
          </p:cNvPr>
          <p:cNvCxnSpPr>
            <a:cxnSpLocks/>
          </p:cNvCxnSpPr>
          <p:nvPr/>
        </p:nvCxnSpPr>
        <p:spPr>
          <a:xfrm flipV="1">
            <a:off x="9299351" y="2701926"/>
            <a:ext cx="1" cy="594000"/>
          </a:xfrm>
          <a:prstGeom prst="line">
            <a:avLst/>
          </a:prstGeom>
          <a:ln w="19050">
            <a:solidFill>
              <a:schemeClr val="tx1">
                <a:lumMod val="65000"/>
                <a:lumOff val="35000"/>
              </a:schemeClr>
            </a:solidFill>
            <a:tailEnd type="oval" w="sm" len="sm"/>
          </a:ln>
        </p:spPr>
        <p:style>
          <a:lnRef idx="1">
            <a:schemeClr val="accent2"/>
          </a:lnRef>
          <a:fillRef idx="0">
            <a:schemeClr val="accent2"/>
          </a:fillRef>
          <a:effectRef idx="0">
            <a:schemeClr val="accent2"/>
          </a:effectRef>
          <a:fontRef idx="minor">
            <a:schemeClr val="tx1"/>
          </a:fontRef>
        </p:style>
      </p:cxnSp>
      <p:cxnSp>
        <p:nvCxnSpPr>
          <p:cNvPr id="13" name="Conector recto 116">
            <a:extLst>
              <a:ext uri="{FF2B5EF4-FFF2-40B4-BE49-F238E27FC236}">
                <a16:creationId xmlns:a16="http://schemas.microsoft.com/office/drawing/2014/main" id="{1C8FEB68-99C0-495F-9DF8-C3961EC5020E}"/>
              </a:ext>
            </a:extLst>
          </p:cNvPr>
          <p:cNvCxnSpPr>
            <a:cxnSpLocks/>
          </p:cNvCxnSpPr>
          <p:nvPr/>
        </p:nvCxnSpPr>
        <p:spPr>
          <a:xfrm flipV="1">
            <a:off x="10020285" y="2763287"/>
            <a:ext cx="0" cy="530000"/>
          </a:xfrm>
          <a:prstGeom prst="line">
            <a:avLst/>
          </a:prstGeom>
          <a:ln w="19050">
            <a:solidFill>
              <a:schemeClr val="tx1">
                <a:lumMod val="65000"/>
                <a:lumOff val="35000"/>
              </a:schemeClr>
            </a:solidFill>
            <a:tailEnd type="oval" w="sm" len="sm"/>
          </a:ln>
        </p:spPr>
        <p:style>
          <a:lnRef idx="1">
            <a:schemeClr val="accent2"/>
          </a:lnRef>
          <a:fillRef idx="0">
            <a:schemeClr val="accent2"/>
          </a:fillRef>
          <a:effectRef idx="0">
            <a:schemeClr val="accent2"/>
          </a:effectRef>
          <a:fontRef idx="minor">
            <a:schemeClr val="tx1"/>
          </a:fontRef>
        </p:style>
      </p:cxnSp>
      <p:pic>
        <p:nvPicPr>
          <p:cNvPr id="14" name="Picture 2" descr="Flag of Kenya - Wikipedia">
            <a:extLst>
              <a:ext uri="{FF2B5EF4-FFF2-40B4-BE49-F238E27FC236}">
                <a16:creationId xmlns:a16="http://schemas.microsoft.com/office/drawing/2014/main" id="{5D4B6194-0FB6-41B8-98C2-C5E3118E250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4661" y="2325127"/>
            <a:ext cx="486887" cy="324000"/>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Conector recto 128">
            <a:extLst>
              <a:ext uri="{FF2B5EF4-FFF2-40B4-BE49-F238E27FC236}">
                <a16:creationId xmlns:a16="http://schemas.microsoft.com/office/drawing/2014/main" id="{987DF7E8-FA5C-4377-AB40-91B318724742}"/>
              </a:ext>
            </a:extLst>
          </p:cNvPr>
          <p:cNvCxnSpPr>
            <a:cxnSpLocks/>
          </p:cNvCxnSpPr>
          <p:nvPr/>
        </p:nvCxnSpPr>
        <p:spPr>
          <a:xfrm flipH="1" flipV="1">
            <a:off x="7071318" y="3850796"/>
            <a:ext cx="1432" cy="786872"/>
          </a:xfrm>
          <a:prstGeom prst="line">
            <a:avLst/>
          </a:prstGeom>
          <a:ln w="19050">
            <a:solidFill>
              <a:schemeClr val="tx1">
                <a:lumMod val="65000"/>
                <a:lumOff val="35000"/>
              </a:schemeClr>
            </a:solidFill>
            <a:headEnd type="oval" w="sm" len="sm"/>
            <a:tailEnd type="none" w="sm" len="sm"/>
          </a:ln>
        </p:spPr>
        <p:style>
          <a:lnRef idx="1">
            <a:schemeClr val="accent2"/>
          </a:lnRef>
          <a:fillRef idx="0">
            <a:schemeClr val="accent2"/>
          </a:fillRef>
          <a:effectRef idx="0">
            <a:schemeClr val="accent2"/>
          </a:effectRef>
          <a:fontRef idx="minor">
            <a:schemeClr val="tx1"/>
          </a:fontRef>
        </p:style>
      </p:cxnSp>
      <p:sp>
        <p:nvSpPr>
          <p:cNvPr id="18" name="TextBox 17">
            <a:extLst>
              <a:ext uri="{FF2B5EF4-FFF2-40B4-BE49-F238E27FC236}">
                <a16:creationId xmlns:a16="http://schemas.microsoft.com/office/drawing/2014/main" id="{A7E2466B-5C8C-4BFE-90E9-EBD949617E39}"/>
              </a:ext>
            </a:extLst>
          </p:cNvPr>
          <p:cNvSpPr txBox="1"/>
          <p:nvPr/>
        </p:nvSpPr>
        <p:spPr>
          <a:xfrm>
            <a:off x="1620510" y="2691848"/>
            <a:ext cx="644728" cy="276999"/>
          </a:xfrm>
          <a:prstGeom prst="rect">
            <a:avLst/>
          </a:prstGeom>
          <a:noFill/>
        </p:spPr>
        <p:txBody>
          <a:bodyPr wrap="none" rtlCol="0">
            <a:spAutoFit/>
          </a:bodyPr>
          <a:lstStyle/>
          <a:p>
            <a:pPr defTabSz="685800">
              <a:defRPr/>
            </a:pPr>
            <a:r>
              <a:rPr lang="en-GB" sz="1200" b="1" dirty="0">
                <a:solidFill>
                  <a:prstClr val="black"/>
                </a:solidFill>
                <a:latin typeface="Arial" panose="020B0604020202020204" pitchFamily="34" charset="0"/>
                <a:cs typeface="Arial" panose="020B0604020202020204" pitchFamily="34" charset="0"/>
              </a:rPr>
              <a:t>Kenya</a:t>
            </a:r>
          </a:p>
        </p:txBody>
      </p:sp>
      <p:pic>
        <p:nvPicPr>
          <p:cNvPr id="19" name="Picture 2" descr="Flag of Taiwan image and meaning Taiwanese flag - country flags">
            <a:extLst>
              <a:ext uri="{FF2B5EF4-FFF2-40B4-BE49-F238E27FC236}">
                <a16:creationId xmlns:a16="http://schemas.microsoft.com/office/drawing/2014/main" id="{405ECCA4-B361-4C5A-A466-B86499AFBE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1584" y="1883382"/>
            <a:ext cx="516946" cy="34400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8690937B-1D1B-4E12-A91B-9E4EA4A9B978}"/>
              </a:ext>
            </a:extLst>
          </p:cNvPr>
          <p:cNvSpPr txBox="1"/>
          <p:nvPr/>
        </p:nvSpPr>
        <p:spPr>
          <a:xfrm>
            <a:off x="1532410" y="4883894"/>
            <a:ext cx="816249" cy="276999"/>
          </a:xfrm>
          <a:prstGeom prst="rect">
            <a:avLst/>
          </a:prstGeom>
          <a:noFill/>
        </p:spPr>
        <p:txBody>
          <a:bodyPr wrap="none" rtlCol="0">
            <a:spAutoFit/>
          </a:bodyPr>
          <a:lstStyle/>
          <a:p>
            <a:pPr defTabSz="685800">
              <a:defRPr/>
            </a:pPr>
            <a:r>
              <a:rPr lang="en-GB" sz="1200" b="1" dirty="0">
                <a:solidFill>
                  <a:prstClr val="black"/>
                </a:solidFill>
                <a:latin typeface="Arial" panose="020B0604020202020204" pitchFamily="34" charset="0"/>
                <a:cs typeface="Arial" panose="020B0604020202020204" pitchFamily="34" charset="0"/>
              </a:rPr>
              <a:t>Pakistan</a:t>
            </a:r>
          </a:p>
        </p:txBody>
      </p:sp>
      <p:pic>
        <p:nvPicPr>
          <p:cNvPr id="21" name="Picture 2" descr="Flag of Jamaica - Wikipedia">
            <a:extLst>
              <a:ext uri="{FF2B5EF4-FFF2-40B4-BE49-F238E27FC236}">
                <a16:creationId xmlns:a16="http://schemas.microsoft.com/office/drawing/2014/main" id="{ABDBA8A3-91BB-43C2-9C29-8C678CDE2A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01704" y="4590906"/>
            <a:ext cx="540000" cy="270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849C0D1-3229-448C-9FE8-24817F5378E7}"/>
              </a:ext>
            </a:extLst>
          </p:cNvPr>
          <p:cNvSpPr txBox="1"/>
          <p:nvPr/>
        </p:nvSpPr>
        <p:spPr>
          <a:xfrm>
            <a:off x="2288120" y="4256383"/>
            <a:ext cx="788999" cy="276999"/>
          </a:xfrm>
          <a:prstGeom prst="rect">
            <a:avLst/>
          </a:prstGeom>
          <a:noFill/>
        </p:spPr>
        <p:txBody>
          <a:bodyPr wrap="none" rtlCol="0">
            <a:spAutoFit/>
          </a:bodyPr>
          <a:lstStyle/>
          <a:p>
            <a:pPr defTabSz="685800">
              <a:defRPr/>
            </a:pPr>
            <a:r>
              <a:rPr lang="en-GB" sz="1200" b="1" dirty="0">
                <a:solidFill>
                  <a:prstClr val="black"/>
                </a:solidFill>
                <a:latin typeface="Arial" panose="020B0604020202020204" pitchFamily="34" charset="0"/>
                <a:cs typeface="Arial" panose="020B0604020202020204" pitchFamily="34" charset="0"/>
              </a:rPr>
              <a:t>Jamaica</a:t>
            </a:r>
          </a:p>
        </p:txBody>
      </p:sp>
      <p:pic>
        <p:nvPicPr>
          <p:cNvPr id="23" name="Picture 2" descr="Flag: Trinidad &amp; Tobago | Flags - Country Flag">
            <a:extLst>
              <a:ext uri="{FF2B5EF4-FFF2-40B4-BE49-F238E27FC236}">
                <a16:creationId xmlns:a16="http://schemas.microsoft.com/office/drawing/2014/main" id="{4E117329-5594-4375-B532-5CCD9E067A5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01704" y="5093078"/>
            <a:ext cx="516947" cy="3240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FA201923-824B-4EC7-96C1-11EA53D43655}"/>
              </a:ext>
            </a:extLst>
          </p:cNvPr>
          <p:cNvSpPr txBox="1"/>
          <p:nvPr/>
        </p:nvSpPr>
        <p:spPr>
          <a:xfrm>
            <a:off x="2279032" y="4816079"/>
            <a:ext cx="785343" cy="276999"/>
          </a:xfrm>
          <a:prstGeom prst="rect">
            <a:avLst/>
          </a:prstGeom>
          <a:noFill/>
        </p:spPr>
        <p:txBody>
          <a:bodyPr wrap="none" rtlCol="0">
            <a:spAutoFit/>
          </a:bodyPr>
          <a:lstStyle/>
          <a:p>
            <a:pPr defTabSz="685800">
              <a:defRPr/>
            </a:pPr>
            <a:r>
              <a:rPr lang="en-GB" sz="1200" b="1" dirty="0">
                <a:solidFill>
                  <a:prstClr val="black"/>
                </a:solidFill>
                <a:latin typeface="Arial" panose="020B0604020202020204" pitchFamily="34" charset="0"/>
                <a:cs typeface="Arial" panose="020B0604020202020204" pitchFamily="34" charset="0"/>
              </a:rPr>
              <a:t>Trinidad</a:t>
            </a:r>
          </a:p>
        </p:txBody>
      </p:sp>
      <p:pic>
        <p:nvPicPr>
          <p:cNvPr id="25" name="Picture 2" descr="5' x 3' Pakistan Flag Pakistani Country Flags Banner | eBay">
            <a:extLst>
              <a:ext uri="{FF2B5EF4-FFF2-40B4-BE49-F238E27FC236}">
                <a16:creationId xmlns:a16="http://schemas.microsoft.com/office/drawing/2014/main" id="{2BDF4E45-0BC5-44DE-94E1-95E3DDCC0E2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0466" y="4483083"/>
            <a:ext cx="522476" cy="348773"/>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D1A9DEE-F004-4ECE-AED8-A6E5845018B3}"/>
              </a:ext>
            </a:extLst>
          </p:cNvPr>
          <p:cNvSpPr txBox="1"/>
          <p:nvPr/>
        </p:nvSpPr>
        <p:spPr>
          <a:xfrm>
            <a:off x="4372141" y="2243134"/>
            <a:ext cx="695832" cy="276999"/>
          </a:xfrm>
          <a:prstGeom prst="rect">
            <a:avLst/>
          </a:prstGeom>
          <a:noFill/>
        </p:spPr>
        <p:txBody>
          <a:bodyPr wrap="none" rtlCol="0">
            <a:spAutoFit/>
          </a:bodyPr>
          <a:lstStyle/>
          <a:p>
            <a:pPr defTabSz="685800">
              <a:defRPr/>
            </a:pPr>
            <a:r>
              <a:rPr lang="en-GB" sz="1200" b="1" dirty="0">
                <a:solidFill>
                  <a:prstClr val="black"/>
                </a:solidFill>
                <a:latin typeface="Arial" panose="020B0604020202020204" pitchFamily="34" charset="0"/>
                <a:cs typeface="Arial" panose="020B0604020202020204" pitchFamily="34" charset="0"/>
              </a:rPr>
              <a:t>Taiwan</a:t>
            </a:r>
          </a:p>
        </p:txBody>
      </p:sp>
      <p:pic>
        <p:nvPicPr>
          <p:cNvPr id="27" name="Picture 2" descr="Flag of the Philippines - Wikipedia">
            <a:extLst>
              <a:ext uri="{FF2B5EF4-FFF2-40B4-BE49-F238E27FC236}">
                <a16:creationId xmlns:a16="http://schemas.microsoft.com/office/drawing/2014/main" id="{182BBE4B-C1C2-4C0A-A2C1-60D71D86135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70258" y="2116979"/>
            <a:ext cx="540000" cy="27000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A1EA8897-15F5-478D-ADE6-6184B2E32DB0}"/>
              </a:ext>
            </a:extLst>
          </p:cNvPr>
          <p:cNvSpPr txBox="1"/>
          <p:nvPr/>
        </p:nvSpPr>
        <p:spPr>
          <a:xfrm>
            <a:off x="8805492" y="2426618"/>
            <a:ext cx="1008609" cy="276999"/>
          </a:xfrm>
          <a:prstGeom prst="rect">
            <a:avLst/>
          </a:prstGeom>
          <a:noFill/>
        </p:spPr>
        <p:txBody>
          <a:bodyPr wrap="none" rtlCol="0">
            <a:spAutoFit/>
          </a:bodyPr>
          <a:lstStyle/>
          <a:p>
            <a:pPr defTabSz="685800">
              <a:defRPr/>
            </a:pPr>
            <a:r>
              <a:rPr lang="en-GB" sz="1200" b="1" dirty="0">
                <a:solidFill>
                  <a:prstClr val="black"/>
                </a:solidFill>
                <a:latin typeface="Arial" panose="020B0604020202020204" pitchFamily="34" charset="0"/>
                <a:cs typeface="Arial" panose="020B0604020202020204" pitchFamily="34" charset="0"/>
              </a:rPr>
              <a:t>Philippines</a:t>
            </a:r>
          </a:p>
        </p:txBody>
      </p:sp>
      <p:pic>
        <p:nvPicPr>
          <p:cNvPr id="29" name="Picture 2" descr="Flag of Kenya - Wikipedia">
            <a:extLst>
              <a:ext uri="{FF2B5EF4-FFF2-40B4-BE49-F238E27FC236}">
                <a16:creationId xmlns:a16="http://schemas.microsoft.com/office/drawing/2014/main" id="{98DC29C9-A348-49E1-9211-692EF034DE4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92045" y="2302198"/>
            <a:ext cx="486887" cy="32400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0C9FDA52-A1A4-4EAC-B0E9-7F33E949E882}"/>
              </a:ext>
            </a:extLst>
          </p:cNvPr>
          <p:cNvSpPr txBox="1"/>
          <p:nvPr/>
        </p:nvSpPr>
        <p:spPr>
          <a:xfrm>
            <a:off x="5822912" y="2652124"/>
            <a:ext cx="644728" cy="276999"/>
          </a:xfrm>
          <a:prstGeom prst="rect">
            <a:avLst/>
          </a:prstGeom>
          <a:noFill/>
        </p:spPr>
        <p:txBody>
          <a:bodyPr wrap="none" rtlCol="0">
            <a:spAutoFit/>
          </a:bodyPr>
          <a:lstStyle/>
          <a:p>
            <a:pPr defTabSz="685800">
              <a:defRPr/>
            </a:pPr>
            <a:r>
              <a:rPr lang="en-GB" sz="1200" b="1" dirty="0">
                <a:solidFill>
                  <a:prstClr val="black"/>
                </a:solidFill>
                <a:latin typeface="Arial" panose="020B0604020202020204" pitchFamily="34" charset="0"/>
                <a:cs typeface="Arial" panose="020B0604020202020204" pitchFamily="34" charset="0"/>
              </a:rPr>
              <a:t>Kenya</a:t>
            </a:r>
          </a:p>
        </p:txBody>
      </p:sp>
      <p:pic>
        <p:nvPicPr>
          <p:cNvPr id="36" name="Picture 2" descr="Flag of Jamaica - Wikipedia">
            <a:extLst>
              <a:ext uri="{FF2B5EF4-FFF2-40B4-BE49-F238E27FC236}">
                <a16:creationId xmlns:a16="http://schemas.microsoft.com/office/drawing/2014/main" id="{FB365B92-E6B2-46B6-8231-44D911EB088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63136" y="4981621"/>
            <a:ext cx="594000" cy="29700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626ABCFA-1B61-4854-88E8-AC29A49BBFBD}"/>
              </a:ext>
            </a:extLst>
          </p:cNvPr>
          <p:cNvSpPr txBox="1"/>
          <p:nvPr/>
        </p:nvSpPr>
        <p:spPr>
          <a:xfrm>
            <a:off x="4873617" y="4722407"/>
            <a:ext cx="788999" cy="276999"/>
          </a:xfrm>
          <a:prstGeom prst="rect">
            <a:avLst/>
          </a:prstGeom>
          <a:noFill/>
        </p:spPr>
        <p:txBody>
          <a:bodyPr wrap="none" rtlCol="0">
            <a:spAutoFit/>
          </a:bodyPr>
          <a:lstStyle/>
          <a:p>
            <a:pPr defTabSz="685800">
              <a:defRPr/>
            </a:pPr>
            <a:r>
              <a:rPr lang="en-GB" sz="1200" b="1" dirty="0">
                <a:solidFill>
                  <a:prstClr val="black"/>
                </a:solidFill>
                <a:latin typeface="Arial" panose="020B0604020202020204" pitchFamily="34" charset="0"/>
                <a:cs typeface="Arial" panose="020B0604020202020204" pitchFamily="34" charset="0"/>
              </a:rPr>
              <a:t>Jamaica</a:t>
            </a:r>
          </a:p>
        </p:txBody>
      </p:sp>
      <p:cxnSp>
        <p:nvCxnSpPr>
          <p:cNvPr id="38" name="Conector recto 128">
            <a:extLst>
              <a:ext uri="{FF2B5EF4-FFF2-40B4-BE49-F238E27FC236}">
                <a16:creationId xmlns:a16="http://schemas.microsoft.com/office/drawing/2014/main" id="{DCE22C63-D595-4ECB-A5A8-A851E5C0F975}"/>
              </a:ext>
            </a:extLst>
          </p:cNvPr>
          <p:cNvCxnSpPr>
            <a:cxnSpLocks/>
          </p:cNvCxnSpPr>
          <p:nvPr/>
        </p:nvCxnSpPr>
        <p:spPr>
          <a:xfrm flipH="1" flipV="1">
            <a:off x="5216714" y="3854266"/>
            <a:ext cx="1432" cy="786872"/>
          </a:xfrm>
          <a:prstGeom prst="line">
            <a:avLst/>
          </a:prstGeom>
          <a:ln w="19050">
            <a:solidFill>
              <a:schemeClr val="tx1">
                <a:lumMod val="65000"/>
                <a:lumOff val="35000"/>
              </a:schemeClr>
            </a:solidFill>
            <a:headEnd type="oval" w="sm" len="sm"/>
            <a:tailEnd type="none" w="sm" len="sm"/>
          </a:ln>
        </p:spPr>
        <p:style>
          <a:lnRef idx="1">
            <a:schemeClr val="accent2"/>
          </a:lnRef>
          <a:fillRef idx="0">
            <a:schemeClr val="accent2"/>
          </a:fillRef>
          <a:effectRef idx="0">
            <a:schemeClr val="accent2"/>
          </a:effectRef>
          <a:fontRef idx="minor">
            <a:schemeClr val="tx1"/>
          </a:fontRef>
        </p:style>
      </p:cxnSp>
      <p:cxnSp>
        <p:nvCxnSpPr>
          <p:cNvPr id="40" name="Conector recto 128">
            <a:extLst>
              <a:ext uri="{FF2B5EF4-FFF2-40B4-BE49-F238E27FC236}">
                <a16:creationId xmlns:a16="http://schemas.microsoft.com/office/drawing/2014/main" id="{4DEE57D2-7F10-42E1-A107-D3B38B61F969}"/>
              </a:ext>
            </a:extLst>
          </p:cNvPr>
          <p:cNvCxnSpPr>
            <a:cxnSpLocks/>
          </p:cNvCxnSpPr>
          <p:nvPr/>
        </p:nvCxnSpPr>
        <p:spPr>
          <a:xfrm flipH="1" flipV="1">
            <a:off x="5980825" y="3841951"/>
            <a:ext cx="1432" cy="486000"/>
          </a:xfrm>
          <a:prstGeom prst="line">
            <a:avLst/>
          </a:prstGeom>
          <a:ln w="19050">
            <a:solidFill>
              <a:schemeClr val="tx1">
                <a:lumMod val="65000"/>
                <a:lumOff val="35000"/>
              </a:schemeClr>
            </a:solidFill>
            <a:headEnd type="oval" w="sm" len="sm"/>
            <a:tailEnd type="none" w="sm" len="sm"/>
          </a:ln>
        </p:spPr>
        <p:style>
          <a:lnRef idx="1">
            <a:schemeClr val="accent2"/>
          </a:lnRef>
          <a:fillRef idx="0">
            <a:schemeClr val="accent2"/>
          </a:fillRef>
          <a:effectRef idx="0">
            <a:schemeClr val="accent2"/>
          </a:effectRef>
          <a:fontRef idx="minor">
            <a:schemeClr val="tx1"/>
          </a:fontRef>
        </p:style>
      </p:cxnSp>
      <p:sp>
        <p:nvSpPr>
          <p:cNvPr id="41" name="TextBox 40">
            <a:extLst>
              <a:ext uri="{FF2B5EF4-FFF2-40B4-BE49-F238E27FC236}">
                <a16:creationId xmlns:a16="http://schemas.microsoft.com/office/drawing/2014/main" id="{D4D3AC58-E304-471A-AE7E-44DCFBD4CBF7}"/>
              </a:ext>
            </a:extLst>
          </p:cNvPr>
          <p:cNvSpPr txBox="1"/>
          <p:nvPr/>
        </p:nvSpPr>
        <p:spPr>
          <a:xfrm>
            <a:off x="5350513" y="4312084"/>
            <a:ext cx="1330814" cy="276999"/>
          </a:xfrm>
          <a:prstGeom prst="rect">
            <a:avLst/>
          </a:prstGeom>
          <a:noFill/>
        </p:spPr>
        <p:txBody>
          <a:bodyPr wrap="none" rtlCol="0">
            <a:spAutoFit/>
          </a:bodyPr>
          <a:lstStyle/>
          <a:p>
            <a:pPr defTabSz="685800">
              <a:defRPr/>
            </a:pPr>
            <a:r>
              <a:rPr lang="en-GB" sz="1200" b="1" dirty="0">
                <a:solidFill>
                  <a:prstClr val="black"/>
                </a:solidFill>
                <a:latin typeface="Arial" panose="020B0604020202020204" pitchFamily="34" charset="0"/>
                <a:cs typeface="Arial" panose="020B0604020202020204" pitchFamily="34" charset="0"/>
              </a:rPr>
              <a:t>Commonwealth</a:t>
            </a:r>
          </a:p>
        </p:txBody>
      </p:sp>
      <p:pic>
        <p:nvPicPr>
          <p:cNvPr id="42" name="Picture 2" descr="Flag: Trinidad &amp; Tobago | Flags - Country Flag">
            <a:extLst>
              <a:ext uri="{FF2B5EF4-FFF2-40B4-BE49-F238E27FC236}">
                <a16:creationId xmlns:a16="http://schemas.microsoft.com/office/drawing/2014/main" id="{23AA2FB5-B7B1-4C95-B6D1-06B0D5D511D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34134" y="2116979"/>
            <a:ext cx="516947" cy="32400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7CC5CC0F-90E5-4A60-AD31-DA24987D4CA9}"/>
              </a:ext>
            </a:extLst>
          </p:cNvPr>
          <p:cNvSpPr txBox="1"/>
          <p:nvPr/>
        </p:nvSpPr>
        <p:spPr>
          <a:xfrm>
            <a:off x="9610258" y="2450393"/>
            <a:ext cx="785343" cy="276999"/>
          </a:xfrm>
          <a:prstGeom prst="rect">
            <a:avLst/>
          </a:prstGeom>
          <a:noFill/>
        </p:spPr>
        <p:txBody>
          <a:bodyPr wrap="none" rtlCol="0">
            <a:spAutoFit/>
          </a:bodyPr>
          <a:lstStyle/>
          <a:p>
            <a:pPr defTabSz="685800">
              <a:defRPr/>
            </a:pPr>
            <a:r>
              <a:rPr lang="en-GB" sz="1200" b="1" dirty="0">
                <a:solidFill>
                  <a:prstClr val="black"/>
                </a:solidFill>
                <a:latin typeface="Arial" panose="020B0604020202020204" pitchFamily="34" charset="0"/>
                <a:cs typeface="Arial" panose="020B0604020202020204" pitchFamily="34" charset="0"/>
              </a:rPr>
              <a:t>Trinidad</a:t>
            </a:r>
          </a:p>
        </p:txBody>
      </p:sp>
      <p:pic>
        <p:nvPicPr>
          <p:cNvPr id="45" name="Picture 2" descr="Flag of India - Wikipedia">
            <a:extLst>
              <a:ext uri="{FF2B5EF4-FFF2-40B4-BE49-F238E27FC236}">
                <a16:creationId xmlns:a16="http://schemas.microsoft.com/office/drawing/2014/main" id="{CDAA6482-5E46-47D4-A762-D8AA2998315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04203" y="2022488"/>
            <a:ext cx="527461" cy="351000"/>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CDD1CDA3-371F-4741-A3C8-7F35F3402232}"/>
              </a:ext>
            </a:extLst>
          </p:cNvPr>
          <p:cNvSpPr txBox="1"/>
          <p:nvPr/>
        </p:nvSpPr>
        <p:spPr>
          <a:xfrm>
            <a:off x="8266383" y="2355892"/>
            <a:ext cx="545342" cy="276999"/>
          </a:xfrm>
          <a:prstGeom prst="rect">
            <a:avLst/>
          </a:prstGeom>
          <a:noFill/>
        </p:spPr>
        <p:txBody>
          <a:bodyPr wrap="none" rtlCol="0">
            <a:spAutoFit/>
          </a:bodyPr>
          <a:lstStyle/>
          <a:p>
            <a:pPr defTabSz="685800">
              <a:defRPr/>
            </a:pPr>
            <a:r>
              <a:rPr lang="en-GB" sz="1200" b="1" dirty="0">
                <a:solidFill>
                  <a:prstClr val="black"/>
                </a:solidFill>
                <a:latin typeface="Arial" panose="020B0604020202020204" pitchFamily="34" charset="0"/>
                <a:cs typeface="Arial" panose="020B0604020202020204" pitchFamily="34" charset="0"/>
              </a:rPr>
              <a:t>India</a:t>
            </a:r>
          </a:p>
        </p:txBody>
      </p:sp>
      <p:cxnSp>
        <p:nvCxnSpPr>
          <p:cNvPr id="47" name="Conector recto 128">
            <a:extLst>
              <a:ext uri="{FF2B5EF4-FFF2-40B4-BE49-F238E27FC236}">
                <a16:creationId xmlns:a16="http://schemas.microsoft.com/office/drawing/2014/main" id="{8E8000D9-E75E-4EFD-828C-1EC7D4B5D41B}"/>
              </a:ext>
            </a:extLst>
          </p:cNvPr>
          <p:cNvCxnSpPr>
            <a:cxnSpLocks/>
          </p:cNvCxnSpPr>
          <p:nvPr/>
        </p:nvCxnSpPr>
        <p:spPr>
          <a:xfrm flipH="1" flipV="1">
            <a:off x="10695111" y="3847824"/>
            <a:ext cx="1432" cy="786872"/>
          </a:xfrm>
          <a:prstGeom prst="line">
            <a:avLst/>
          </a:prstGeom>
          <a:ln w="19050">
            <a:solidFill>
              <a:schemeClr val="tx1">
                <a:lumMod val="65000"/>
                <a:lumOff val="35000"/>
              </a:schemeClr>
            </a:solidFill>
            <a:headEnd type="oval" w="sm" len="sm"/>
            <a:tailEnd type="none" w="sm" len="sm"/>
          </a:ln>
        </p:spPr>
        <p:style>
          <a:lnRef idx="1">
            <a:schemeClr val="accent2"/>
          </a:lnRef>
          <a:fillRef idx="0">
            <a:schemeClr val="accent2"/>
          </a:fillRef>
          <a:effectRef idx="0">
            <a:schemeClr val="accent2"/>
          </a:effectRef>
          <a:fontRef idx="minor">
            <a:schemeClr val="tx1"/>
          </a:fontRef>
        </p:style>
      </p:cxnSp>
      <p:pic>
        <p:nvPicPr>
          <p:cNvPr id="48" name="Picture 2" descr="Flag of Australia - Wikipedia">
            <a:extLst>
              <a:ext uri="{FF2B5EF4-FFF2-40B4-BE49-F238E27FC236}">
                <a16:creationId xmlns:a16="http://schemas.microsoft.com/office/drawing/2014/main" id="{A56C5AEF-E870-4FAF-937A-4559847F6FF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57615" y="4999406"/>
            <a:ext cx="674991" cy="337496"/>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062B1725-D220-4CEB-8E2D-5BBB1BAA7387}"/>
              </a:ext>
            </a:extLst>
          </p:cNvPr>
          <p:cNvSpPr txBox="1"/>
          <p:nvPr/>
        </p:nvSpPr>
        <p:spPr>
          <a:xfrm>
            <a:off x="10285136" y="4693357"/>
            <a:ext cx="865688" cy="276999"/>
          </a:xfrm>
          <a:prstGeom prst="rect">
            <a:avLst/>
          </a:prstGeom>
          <a:noFill/>
        </p:spPr>
        <p:txBody>
          <a:bodyPr wrap="square" rtlCol="0">
            <a:spAutoFit/>
          </a:bodyPr>
          <a:lstStyle/>
          <a:p>
            <a:pPr defTabSz="685800">
              <a:defRPr/>
            </a:pPr>
            <a:r>
              <a:rPr lang="en-GB" sz="1200" b="1" dirty="0">
                <a:solidFill>
                  <a:prstClr val="black"/>
                </a:solidFill>
                <a:latin typeface="Arial" panose="020B0604020202020204" pitchFamily="34" charset="0"/>
                <a:cs typeface="Arial" panose="020B0604020202020204" pitchFamily="34" charset="0"/>
              </a:rPr>
              <a:t>Australia</a:t>
            </a:r>
          </a:p>
        </p:txBody>
      </p:sp>
      <p:cxnSp>
        <p:nvCxnSpPr>
          <p:cNvPr id="50" name="Conector recto 116">
            <a:extLst>
              <a:ext uri="{FF2B5EF4-FFF2-40B4-BE49-F238E27FC236}">
                <a16:creationId xmlns:a16="http://schemas.microsoft.com/office/drawing/2014/main" id="{E5C3978D-E0DA-45DB-81C9-C30A674C4BEA}"/>
              </a:ext>
            </a:extLst>
          </p:cNvPr>
          <p:cNvCxnSpPr>
            <a:cxnSpLocks/>
          </p:cNvCxnSpPr>
          <p:nvPr/>
        </p:nvCxnSpPr>
        <p:spPr>
          <a:xfrm flipV="1">
            <a:off x="8582651" y="2632891"/>
            <a:ext cx="1" cy="648000"/>
          </a:xfrm>
          <a:prstGeom prst="line">
            <a:avLst/>
          </a:prstGeom>
          <a:ln w="19050">
            <a:solidFill>
              <a:schemeClr val="tx1">
                <a:lumMod val="65000"/>
                <a:lumOff val="35000"/>
              </a:schemeClr>
            </a:solidFill>
            <a:tailEnd type="oval" w="sm" len="sm"/>
          </a:ln>
        </p:spPr>
        <p:style>
          <a:lnRef idx="1">
            <a:schemeClr val="accent2"/>
          </a:lnRef>
          <a:fillRef idx="0">
            <a:schemeClr val="accent2"/>
          </a:fillRef>
          <a:effectRef idx="0">
            <a:schemeClr val="accent2"/>
          </a:effectRef>
          <a:fontRef idx="minor">
            <a:schemeClr val="tx1"/>
          </a:fontRef>
        </p:style>
      </p:cxnSp>
      <p:cxnSp>
        <p:nvCxnSpPr>
          <p:cNvPr id="51" name="Conector recto 128">
            <a:extLst>
              <a:ext uri="{FF2B5EF4-FFF2-40B4-BE49-F238E27FC236}">
                <a16:creationId xmlns:a16="http://schemas.microsoft.com/office/drawing/2014/main" id="{D3CABC35-A185-4036-AA7D-8072EF0592AE}"/>
              </a:ext>
            </a:extLst>
          </p:cNvPr>
          <p:cNvCxnSpPr>
            <a:cxnSpLocks/>
          </p:cNvCxnSpPr>
          <p:nvPr/>
        </p:nvCxnSpPr>
        <p:spPr>
          <a:xfrm flipV="1">
            <a:off x="2616844" y="3855327"/>
            <a:ext cx="0" cy="377470"/>
          </a:xfrm>
          <a:prstGeom prst="line">
            <a:avLst/>
          </a:prstGeom>
          <a:ln w="19050">
            <a:solidFill>
              <a:schemeClr val="tx1">
                <a:lumMod val="65000"/>
                <a:lumOff val="35000"/>
              </a:schemeClr>
            </a:solidFill>
            <a:headEnd type="oval" w="sm" len="sm"/>
            <a:tailEnd type="none" w="sm" len="sm"/>
          </a:ln>
        </p:spPr>
        <p:style>
          <a:lnRef idx="1">
            <a:schemeClr val="accent2"/>
          </a:lnRef>
          <a:fillRef idx="0">
            <a:schemeClr val="accent2"/>
          </a:fillRef>
          <a:effectRef idx="0">
            <a:schemeClr val="accent2"/>
          </a:effectRef>
          <a:fontRef idx="minor">
            <a:schemeClr val="tx1"/>
          </a:fontRef>
        </p:style>
      </p:cxnSp>
      <p:pic>
        <p:nvPicPr>
          <p:cNvPr id="52" name="Picture 4" descr="Flag of Uganda - Wikipedia">
            <a:extLst>
              <a:ext uri="{FF2B5EF4-FFF2-40B4-BE49-F238E27FC236}">
                <a16:creationId xmlns:a16="http://schemas.microsoft.com/office/drawing/2014/main" id="{B252087A-6E75-4B69-9EB0-E3E6B395BA1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76936" y="5006415"/>
            <a:ext cx="594000" cy="396000"/>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8F5E68AD-BF51-4B39-BB6D-D1B6158C9BF2}"/>
              </a:ext>
            </a:extLst>
          </p:cNvPr>
          <p:cNvSpPr txBox="1"/>
          <p:nvPr/>
        </p:nvSpPr>
        <p:spPr>
          <a:xfrm>
            <a:off x="6726475" y="4704622"/>
            <a:ext cx="74892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Uganda</a:t>
            </a:r>
          </a:p>
        </p:txBody>
      </p:sp>
      <p:pic>
        <p:nvPicPr>
          <p:cNvPr id="1026" name="Picture 2" descr="Flag of Burundi - Wikipedia">
            <a:extLst>
              <a:ext uri="{FF2B5EF4-FFF2-40B4-BE49-F238E27FC236}">
                <a16:creationId xmlns:a16="http://schemas.microsoft.com/office/drawing/2014/main" id="{AC053C6E-B383-45FA-BFC6-B8CD0FBE582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41290" y="4922703"/>
            <a:ext cx="600000" cy="360000"/>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80BAF978-C9CF-4EF8-AE9E-F0E788678D43}"/>
              </a:ext>
            </a:extLst>
          </p:cNvPr>
          <p:cNvSpPr txBox="1"/>
          <p:nvPr/>
        </p:nvSpPr>
        <p:spPr>
          <a:xfrm>
            <a:off x="8247354" y="4671377"/>
            <a:ext cx="776175" cy="276999"/>
          </a:xfrm>
          <a:prstGeom prst="rect">
            <a:avLst/>
          </a:prstGeom>
          <a:noFill/>
        </p:spPr>
        <p:txBody>
          <a:bodyPr wrap="none" rtlCol="0">
            <a:spAutoFit/>
          </a:bodyPr>
          <a:lstStyle/>
          <a:p>
            <a:pPr defTabSz="685800">
              <a:defRPr/>
            </a:pPr>
            <a:r>
              <a:rPr lang="en-GB" sz="1200" b="1" dirty="0">
                <a:solidFill>
                  <a:prstClr val="black"/>
                </a:solidFill>
                <a:latin typeface="Arial" panose="020B0604020202020204" pitchFamily="34" charset="0"/>
                <a:cs typeface="Arial" panose="020B0604020202020204" pitchFamily="34" charset="0"/>
              </a:rPr>
              <a:t>Burundi</a:t>
            </a:r>
          </a:p>
        </p:txBody>
      </p:sp>
      <p:cxnSp>
        <p:nvCxnSpPr>
          <p:cNvPr id="55" name="Conector recto 128">
            <a:extLst>
              <a:ext uri="{FF2B5EF4-FFF2-40B4-BE49-F238E27FC236}">
                <a16:creationId xmlns:a16="http://schemas.microsoft.com/office/drawing/2014/main" id="{11A8CFF9-1EB2-4113-838B-074FD386B793}"/>
              </a:ext>
            </a:extLst>
          </p:cNvPr>
          <p:cNvCxnSpPr>
            <a:cxnSpLocks/>
          </p:cNvCxnSpPr>
          <p:nvPr/>
        </p:nvCxnSpPr>
        <p:spPr>
          <a:xfrm flipH="1" flipV="1">
            <a:off x="8582882" y="3839361"/>
            <a:ext cx="1432" cy="786872"/>
          </a:xfrm>
          <a:prstGeom prst="line">
            <a:avLst/>
          </a:prstGeom>
          <a:ln w="19050">
            <a:solidFill>
              <a:schemeClr val="tx1">
                <a:lumMod val="65000"/>
                <a:lumOff val="35000"/>
              </a:schemeClr>
            </a:solidFill>
            <a:headEnd type="oval" w="sm" len="sm"/>
            <a:tailEnd type="none" w="sm" len="sm"/>
          </a:ln>
        </p:spPr>
        <p:style>
          <a:lnRef idx="1">
            <a:schemeClr val="accent2"/>
          </a:lnRef>
          <a:fillRef idx="0">
            <a:schemeClr val="accent2"/>
          </a:fillRef>
          <a:effectRef idx="0">
            <a:schemeClr val="accent2"/>
          </a:effectRef>
          <a:fontRef idx="minor">
            <a:schemeClr val="tx1"/>
          </a:fontRef>
        </p:style>
      </p:cxnSp>
      <p:pic>
        <p:nvPicPr>
          <p:cNvPr id="1028" name="Picture 4" descr="Commonwealth of Nations - Wikipedia">
            <a:extLst>
              <a:ext uri="{FF2B5EF4-FFF2-40B4-BE49-F238E27FC236}">
                <a16:creationId xmlns:a16="http://schemas.microsoft.com/office/drawing/2014/main" id="{8FB04DFF-653A-4F20-BC74-CD4BCC84786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52135" y="4603406"/>
            <a:ext cx="660000" cy="396000"/>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Conector recto 128">
            <a:extLst>
              <a:ext uri="{FF2B5EF4-FFF2-40B4-BE49-F238E27FC236}">
                <a16:creationId xmlns:a16="http://schemas.microsoft.com/office/drawing/2014/main" id="{BA669A4F-744B-4859-9412-BD770AC84D10}"/>
              </a:ext>
            </a:extLst>
          </p:cNvPr>
          <p:cNvCxnSpPr>
            <a:cxnSpLocks/>
          </p:cNvCxnSpPr>
          <p:nvPr/>
        </p:nvCxnSpPr>
        <p:spPr>
          <a:xfrm flipH="1" flipV="1">
            <a:off x="1881483" y="3891658"/>
            <a:ext cx="1432" cy="486000"/>
          </a:xfrm>
          <a:prstGeom prst="line">
            <a:avLst/>
          </a:prstGeom>
          <a:ln w="19050">
            <a:solidFill>
              <a:schemeClr val="tx1">
                <a:lumMod val="65000"/>
                <a:lumOff val="35000"/>
              </a:schemeClr>
            </a:solidFill>
            <a:headEnd type="oval" w="sm" len="sm"/>
            <a:tailEnd type="none" w="sm" len="sm"/>
          </a:ln>
        </p:spPr>
        <p:style>
          <a:lnRef idx="1">
            <a:schemeClr val="accent2"/>
          </a:lnRef>
          <a:fillRef idx="0">
            <a:schemeClr val="accent2"/>
          </a:fillRef>
          <a:effectRef idx="0">
            <a:schemeClr val="accent2"/>
          </a:effectRef>
          <a:fontRef idx="minor">
            <a:schemeClr val="tx1"/>
          </a:fontRef>
        </p:style>
      </p:cxnSp>
      <p:pic>
        <p:nvPicPr>
          <p:cNvPr id="58" name="Picture 4" descr="Commonwealth of Nations - Wikipedia">
            <a:extLst>
              <a:ext uri="{FF2B5EF4-FFF2-40B4-BE49-F238E27FC236}">
                <a16:creationId xmlns:a16="http://schemas.microsoft.com/office/drawing/2014/main" id="{7260B3ED-04E0-44DF-9BE2-E08F90A1F8D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435446" y="4552376"/>
            <a:ext cx="660000" cy="396000"/>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016E274C-5E9C-4937-ACF7-C61DB76CC4FF}"/>
              </a:ext>
            </a:extLst>
          </p:cNvPr>
          <p:cNvSpPr txBox="1"/>
          <p:nvPr/>
        </p:nvSpPr>
        <p:spPr>
          <a:xfrm>
            <a:off x="9183547" y="4247702"/>
            <a:ext cx="1330814" cy="276999"/>
          </a:xfrm>
          <a:prstGeom prst="rect">
            <a:avLst/>
          </a:prstGeom>
          <a:noFill/>
        </p:spPr>
        <p:txBody>
          <a:bodyPr wrap="none" rtlCol="0">
            <a:spAutoFit/>
          </a:bodyPr>
          <a:lstStyle/>
          <a:p>
            <a:pPr defTabSz="685800">
              <a:defRPr/>
            </a:pPr>
            <a:r>
              <a:rPr lang="en-GB" sz="1200" b="1" dirty="0">
                <a:solidFill>
                  <a:prstClr val="black"/>
                </a:solidFill>
                <a:latin typeface="Arial" panose="020B0604020202020204" pitchFamily="34" charset="0"/>
                <a:cs typeface="Arial" panose="020B0604020202020204" pitchFamily="34" charset="0"/>
              </a:rPr>
              <a:t>Commonwealth</a:t>
            </a:r>
          </a:p>
        </p:txBody>
      </p:sp>
      <p:cxnSp>
        <p:nvCxnSpPr>
          <p:cNvPr id="60" name="Conector recto 128">
            <a:extLst>
              <a:ext uri="{FF2B5EF4-FFF2-40B4-BE49-F238E27FC236}">
                <a16:creationId xmlns:a16="http://schemas.microsoft.com/office/drawing/2014/main" id="{951572A5-4BA7-4387-9B76-3FE93E9405DF}"/>
              </a:ext>
            </a:extLst>
          </p:cNvPr>
          <p:cNvCxnSpPr>
            <a:cxnSpLocks/>
          </p:cNvCxnSpPr>
          <p:nvPr/>
        </p:nvCxnSpPr>
        <p:spPr>
          <a:xfrm flipV="1">
            <a:off x="9765446" y="3855327"/>
            <a:ext cx="0" cy="377470"/>
          </a:xfrm>
          <a:prstGeom prst="line">
            <a:avLst/>
          </a:prstGeom>
          <a:ln w="19050">
            <a:solidFill>
              <a:schemeClr val="tx1">
                <a:lumMod val="65000"/>
                <a:lumOff val="35000"/>
              </a:schemeClr>
            </a:solidFill>
            <a:headEnd type="oval" w="sm" len="sm"/>
            <a:tailEnd type="none" w="sm" len="sm"/>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mc:Choice xmlns:p14="http://schemas.microsoft.com/office/powerpoint/2010/main" Requires="p14">
          <p:contentPart p14:bwMode="auto" r:id="rId13">
            <p14:nvContentPartPr>
              <p14:cNvPr id="3" name="Ink 2">
                <a:extLst>
                  <a:ext uri="{FF2B5EF4-FFF2-40B4-BE49-F238E27FC236}">
                    <a16:creationId xmlns:a16="http://schemas.microsoft.com/office/drawing/2014/main" id="{822B650C-5D31-46F1-A1A2-9E82541E1D68}"/>
                  </a:ext>
                </a:extLst>
              </p14:cNvPr>
              <p14:cNvContentPartPr/>
              <p14:nvPr/>
            </p14:nvContentPartPr>
            <p14:xfrm>
              <a:off x="321915" y="6159945"/>
              <a:ext cx="2287800" cy="536760"/>
            </p14:xfrm>
          </p:contentPart>
        </mc:Choice>
        <mc:Fallback>
          <p:pic>
            <p:nvPicPr>
              <p:cNvPr id="3" name="Ink 2">
                <a:extLst>
                  <a:ext uri="{FF2B5EF4-FFF2-40B4-BE49-F238E27FC236}">
                    <a16:creationId xmlns:a16="http://schemas.microsoft.com/office/drawing/2014/main" id="{822B650C-5D31-46F1-A1A2-9E82541E1D68}"/>
                  </a:ext>
                </a:extLst>
              </p:cNvPr>
              <p:cNvPicPr/>
              <p:nvPr/>
            </p:nvPicPr>
            <p:blipFill>
              <a:blip r:embed="rId14"/>
              <a:stretch>
                <a:fillRect/>
              </a:stretch>
            </p:blipFill>
            <p:spPr>
              <a:xfrm>
                <a:off x="258915" y="6096945"/>
                <a:ext cx="2413440" cy="662400"/>
              </a:xfrm>
              <a:prstGeom prst="rect">
                <a:avLst/>
              </a:prstGeom>
            </p:spPr>
          </p:pic>
        </mc:Fallback>
      </mc:AlternateContent>
    </p:spTree>
    <p:extLst>
      <p:ext uri="{BB962C8B-B14F-4D97-AF65-F5344CB8AC3E}">
        <p14:creationId xmlns:p14="http://schemas.microsoft.com/office/powerpoint/2010/main" val="30970376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3C182E-40F3-4570-A3E6-921FBBD4ED75}"/>
              </a:ext>
            </a:extLst>
          </p:cNvPr>
          <p:cNvSpPr/>
          <p:nvPr/>
        </p:nvSpPr>
        <p:spPr>
          <a:xfrm>
            <a:off x="0" y="0"/>
            <a:ext cx="12192000" cy="6858000"/>
          </a:xfrm>
          <a:prstGeom prst="rect">
            <a:avLst/>
          </a:prstGeom>
          <a:solidFill>
            <a:srgbClr val="00A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DA59AD03-D379-48CF-BFB9-53E4D96D9D58}"/>
              </a:ext>
            </a:extLst>
          </p:cNvPr>
          <p:cNvSpPr/>
          <p:nvPr/>
        </p:nvSpPr>
        <p:spPr>
          <a:xfrm>
            <a:off x="0" y="0"/>
            <a:ext cx="4981575" cy="24257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9D42CE97-AC4C-4AD9-A209-DF3666164E3F}"/>
              </a:ext>
            </a:extLst>
          </p:cNvPr>
          <p:cNvSpPr/>
          <p:nvPr/>
        </p:nvSpPr>
        <p:spPr>
          <a:xfrm>
            <a:off x="0" y="6007100"/>
            <a:ext cx="4981575" cy="850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F482D2A1-FA7A-44C5-960C-0C7F5FF37CF4}"/>
              </a:ext>
            </a:extLst>
          </p:cNvPr>
          <p:cNvSpPr txBox="1"/>
          <p:nvPr/>
        </p:nvSpPr>
        <p:spPr>
          <a:xfrm>
            <a:off x="392112" y="259228"/>
            <a:ext cx="4319207" cy="1938992"/>
          </a:xfrm>
          <a:prstGeom prst="rect">
            <a:avLst/>
          </a:prstGeom>
          <a:noFill/>
        </p:spPr>
        <p:txBody>
          <a:bodyPr wrap="square" rtlCol="0">
            <a:spAutoFit/>
          </a:bodyPr>
          <a:lstStyle/>
          <a:p>
            <a:pPr algn="l"/>
            <a:r>
              <a:rPr lang="en-GB" sz="4000" b="0" i="0" u="none" strike="noStrike" baseline="0" dirty="0">
                <a:solidFill>
                  <a:srgbClr val="FFFFFF"/>
                </a:solidFill>
                <a:latin typeface="Arial Black" panose="020B0A04020102020204" pitchFamily="34" charset="0"/>
              </a:rPr>
              <a:t>Changing the</a:t>
            </a:r>
          </a:p>
          <a:p>
            <a:pPr algn="l"/>
            <a:r>
              <a:rPr lang="en-GB" sz="4000" b="0" i="0" u="none" strike="noStrike" baseline="0" dirty="0">
                <a:solidFill>
                  <a:srgbClr val="FFFFFF"/>
                </a:solidFill>
                <a:latin typeface="Arial Black" panose="020B0A04020102020204" pitchFamily="34" charset="0"/>
              </a:rPr>
              <a:t>perception of</a:t>
            </a:r>
          </a:p>
          <a:p>
            <a:pPr algn="l"/>
            <a:r>
              <a:rPr lang="en-GB" sz="4000" b="0" i="0" u="none" strike="noStrike" baseline="0" dirty="0">
                <a:solidFill>
                  <a:srgbClr val="00ADD5"/>
                </a:solidFill>
                <a:latin typeface="Arial Black" panose="020B0A04020102020204" pitchFamily="34" charset="0"/>
              </a:rPr>
              <a:t>technology.</a:t>
            </a:r>
            <a:endParaRPr lang="en-GB" sz="4000" dirty="0">
              <a:latin typeface="Arial Black" panose="020B0A04020102020204" pitchFamily="34" charset="0"/>
            </a:endParaRPr>
          </a:p>
        </p:txBody>
      </p:sp>
      <p:pic>
        <p:nvPicPr>
          <p:cNvPr id="13" name="Picture 12">
            <a:extLst>
              <a:ext uri="{FF2B5EF4-FFF2-40B4-BE49-F238E27FC236}">
                <a16:creationId xmlns:a16="http://schemas.microsoft.com/office/drawing/2014/main" id="{B44D4C74-2C59-40E8-9EA5-9AF4A66B10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106" y="6187532"/>
            <a:ext cx="457128" cy="457128"/>
          </a:xfrm>
          <a:prstGeom prst="rect">
            <a:avLst/>
          </a:prstGeom>
        </p:spPr>
      </p:pic>
      <p:pic>
        <p:nvPicPr>
          <p:cNvPr id="14" name="Picture 13">
            <a:extLst>
              <a:ext uri="{FF2B5EF4-FFF2-40B4-BE49-F238E27FC236}">
                <a16:creationId xmlns:a16="http://schemas.microsoft.com/office/drawing/2014/main" id="{F13F241D-CE99-4234-9E08-364795F84A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458" t="17990" b="12453"/>
          <a:stretch/>
        </p:blipFill>
        <p:spPr>
          <a:xfrm>
            <a:off x="1023803" y="6184971"/>
            <a:ext cx="1479621" cy="459689"/>
          </a:xfrm>
          <a:prstGeom prst="rect">
            <a:avLst/>
          </a:prstGeom>
        </p:spPr>
      </p:pic>
      <p:pic>
        <p:nvPicPr>
          <p:cNvPr id="15" name="Picture 14">
            <a:extLst>
              <a:ext uri="{FF2B5EF4-FFF2-40B4-BE49-F238E27FC236}">
                <a16:creationId xmlns:a16="http://schemas.microsoft.com/office/drawing/2014/main" id="{ADC5A607-2827-4E4F-AD8A-629CCC2AD0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5752" y="6184971"/>
            <a:ext cx="1565567" cy="518292"/>
          </a:xfrm>
          <a:prstGeom prst="rect">
            <a:avLst/>
          </a:prstGeom>
        </p:spPr>
      </p:pic>
      <p:pic>
        <p:nvPicPr>
          <p:cNvPr id="2050" name="Picture 2" descr="Communications materials – United Nations Sustainable Development">
            <a:extLst>
              <a:ext uri="{FF2B5EF4-FFF2-40B4-BE49-F238E27FC236}">
                <a16:creationId xmlns:a16="http://schemas.microsoft.com/office/drawing/2014/main" id="{35EFA554-2224-40F3-ADBD-6DA35F02BA9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66300" y="0"/>
            <a:ext cx="2425700" cy="24257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DD60E7E-51FE-4BE4-94F5-280A6193791C}"/>
              </a:ext>
            </a:extLst>
          </p:cNvPr>
          <p:cNvSpPr txBox="1"/>
          <p:nvPr/>
        </p:nvSpPr>
        <p:spPr>
          <a:xfrm>
            <a:off x="358869" y="2921561"/>
            <a:ext cx="2407839" cy="1384995"/>
          </a:xfrm>
          <a:prstGeom prst="rect">
            <a:avLst/>
          </a:prstGeom>
          <a:noFill/>
        </p:spPr>
        <p:txBody>
          <a:bodyPr wrap="square" rtlCol="0">
            <a:spAutoFit/>
          </a:bodyPr>
          <a:lstStyle/>
          <a:p>
            <a:r>
              <a:rPr lang="en-GB" sz="6600" dirty="0">
                <a:solidFill>
                  <a:schemeClr val="bg1"/>
                </a:solidFill>
                <a:latin typeface="Arial Black" panose="020B0A04020102020204" pitchFamily="34" charset="0"/>
              </a:rPr>
              <a:t>94%</a:t>
            </a:r>
          </a:p>
          <a:p>
            <a:endParaRPr lang="en-GB" dirty="0"/>
          </a:p>
        </p:txBody>
      </p:sp>
      <p:sp>
        <p:nvSpPr>
          <p:cNvPr id="19" name="TextBox 18">
            <a:extLst>
              <a:ext uri="{FF2B5EF4-FFF2-40B4-BE49-F238E27FC236}">
                <a16:creationId xmlns:a16="http://schemas.microsoft.com/office/drawing/2014/main" id="{A9839CF5-6F48-4DC1-B244-A9BAD9EB933F}"/>
              </a:ext>
            </a:extLst>
          </p:cNvPr>
          <p:cNvSpPr txBox="1"/>
          <p:nvPr/>
        </p:nvSpPr>
        <p:spPr>
          <a:xfrm>
            <a:off x="383601" y="3944625"/>
            <a:ext cx="2426881" cy="1477328"/>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improved participant understanding of STEAM, and possible career paths within STEAM</a:t>
            </a:r>
            <a:endParaRPr lang="en-GB" sz="1400" dirty="0">
              <a:latin typeface="Arial" panose="020B0604020202020204" pitchFamily="34" charset="0"/>
              <a:cs typeface="Arial" panose="020B0604020202020204" pitchFamily="34" charset="0"/>
            </a:endParaRPr>
          </a:p>
        </p:txBody>
      </p:sp>
      <p:pic>
        <p:nvPicPr>
          <p:cNvPr id="31" name="Picture 30" descr="A picture containing person, indoor, person&#10;&#10;Description automatically generated">
            <a:extLst>
              <a:ext uri="{FF2B5EF4-FFF2-40B4-BE49-F238E27FC236}">
                <a16:creationId xmlns:a16="http://schemas.microsoft.com/office/drawing/2014/main" id="{7D70160F-ED51-4A41-A32E-F764313DAE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218" t="12464" r="16269" b="15220"/>
          <a:stretch/>
        </p:blipFill>
        <p:spPr>
          <a:xfrm>
            <a:off x="4981575" y="2422791"/>
            <a:ext cx="7210425" cy="4432301"/>
          </a:xfrm>
          <a:prstGeom prst="rect">
            <a:avLst/>
          </a:prstGeom>
        </p:spPr>
      </p:pic>
      <p:pic>
        <p:nvPicPr>
          <p:cNvPr id="28" name="Picture 27" descr="Icon&#10;&#10;Description automatically generated">
            <a:extLst>
              <a:ext uri="{FF2B5EF4-FFF2-40B4-BE49-F238E27FC236}">
                <a16:creationId xmlns:a16="http://schemas.microsoft.com/office/drawing/2014/main" id="{D77D2B59-264B-4B08-90AF-C2DC3A0C0E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10482" y="2879977"/>
            <a:ext cx="1208688" cy="1208688"/>
          </a:xfrm>
          <a:prstGeom prst="rect">
            <a:avLst/>
          </a:prstGeom>
        </p:spPr>
      </p:pic>
      <p:pic>
        <p:nvPicPr>
          <p:cNvPr id="30" name="Picture 29" descr="Icon&#10;&#10;Description automatically generated">
            <a:extLst>
              <a:ext uri="{FF2B5EF4-FFF2-40B4-BE49-F238E27FC236}">
                <a16:creationId xmlns:a16="http://schemas.microsoft.com/office/drawing/2014/main" id="{64FCE210-EA53-4D1C-B2E4-5AD7AB2AF6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20955" y="345742"/>
            <a:ext cx="1288595" cy="1288595"/>
          </a:xfrm>
          <a:prstGeom prst="rect">
            <a:avLst/>
          </a:prstGeom>
        </p:spPr>
      </p:pic>
      <p:pic>
        <p:nvPicPr>
          <p:cNvPr id="32" name="Picture 31" descr="Icon&#10;&#10;Description automatically generated">
            <a:extLst>
              <a:ext uri="{FF2B5EF4-FFF2-40B4-BE49-F238E27FC236}">
                <a16:creationId xmlns:a16="http://schemas.microsoft.com/office/drawing/2014/main" id="{1A75DD1C-41FC-4BDD-B51D-6F5E1D3BD49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76724" y="3594526"/>
            <a:ext cx="1237964" cy="1237964"/>
          </a:xfrm>
          <a:prstGeom prst="rect">
            <a:avLst/>
          </a:prstGeom>
        </p:spPr>
      </p:pic>
      <p:pic>
        <p:nvPicPr>
          <p:cNvPr id="34" name="Picture 33" descr="Icon&#10;&#10;Description automatically generated">
            <a:extLst>
              <a:ext uri="{FF2B5EF4-FFF2-40B4-BE49-F238E27FC236}">
                <a16:creationId xmlns:a16="http://schemas.microsoft.com/office/drawing/2014/main" id="{4C53B02E-5C04-49A3-91DC-8B62BD085FA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97152" y="786809"/>
            <a:ext cx="1282783" cy="1282783"/>
          </a:xfrm>
          <a:prstGeom prst="rect">
            <a:avLst/>
          </a:prstGeom>
        </p:spPr>
      </p:pic>
      <p:sp>
        <p:nvSpPr>
          <p:cNvPr id="25" name="TextBox 24">
            <a:extLst>
              <a:ext uri="{FF2B5EF4-FFF2-40B4-BE49-F238E27FC236}">
                <a16:creationId xmlns:a16="http://schemas.microsoft.com/office/drawing/2014/main" id="{DDA0DDC5-5A91-4063-B20D-B83EA1D635F1}"/>
              </a:ext>
            </a:extLst>
          </p:cNvPr>
          <p:cNvSpPr txBox="1"/>
          <p:nvPr/>
        </p:nvSpPr>
        <p:spPr>
          <a:xfrm>
            <a:off x="5357927" y="339059"/>
            <a:ext cx="2045881" cy="1200329"/>
          </a:xfrm>
          <a:prstGeom prst="rect">
            <a:avLst/>
          </a:prstGeom>
          <a:noFill/>
        </p:spPr>
        <p:txBody>
          <a:bodyPr wrap="square" rtlCol="0">
            <a:spAutoFit/>
          </a:bodyPr>
          <a:lstStyle/>
          <a:p>
            <a:r>
              <a:rPr lang="en-GB" sz="5400" dirty="0">
                <a:solidFill>
                  <a:schemeClr val="bg1"/>
                </a:solidFill>
                <a:latin typeface="Arial Black" panose="020B0A04020102020204" pitchFamily="34" charset="0"/>
              </a:rPr>
              <a:t>70%</a:t>
            </a:r>
          </a:p>
          <a:p>
            <a:pPr algn="ctr"/>
            <a:endParaRPr lang="en-GB" dirty="0"/>
          </a:p>
        </p:txBody>
      </p:sp>
      <p:sp>
        <p:nvSpPr>
          <p:cNvPr id="27" name="TextBox 26">
            <a:extLst>
              <a:ext uri="{FF2B5EF4-FFF2-40B4-BE49-F238E27FC236}">
                <a16:creationId xmlns:a16="http://schemas.microsoft.com/office/drawing/2014/main" id="{C3DA10A5-5733-4D17-A29F-81A2748E388C}"/>
              </a:ext>
            </a:extLst>
          </p:cNvPr>
          <p:cNvSpPr txBox="1"/>
          <p:nvPr/>
        </p:nvSpPr>
        <p:spPr>
          <a:xfrm>
            <a:off x="5373687" y="1123889"/>
            <a:ext cx="2426881" cy="923330"/>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increased participant knowledge of STEAM career opportunities </a:t>
            </a:r>
          </a:p>
        </p:txBody>
      </p:sp>
      <p:sp>
        <p:nvSpPr>
          <p:cNvPr id="33" name="TextBox 32">
            <a:extLst>
              <a:ext uri="{FF2B5EF4-FFF2-40B4-BE49-F238E27FC236}">
                <a16:creationId xmlns:a16="http://schemas.microsoft.com/office/drawing/2014/main" id="{3B8A3243-D164-4730-B7CD-09CD7B4ED07C}"/>
              </a:ext>
            </a:extLst>
          </p:cNvPr>
          <p:cNvSpPr txBox="1"/>
          <p:nvPr/>
        </p:nvSpPr>
        <p:spPr>
          <a:xfrm>
            <a:off x="5396808" y="2989774"/>
            <a:ext cx="2547605" cy="1384995"/>
          </a:xfrm>
          <a:prstGeom prst="rect">
            <a:avLst/>
          </a:prstGeom>
          <a:noFill/>
        </p:spPr>
        <p:txBody>
          <a:bodyPr wrap="square" rtlCol="0">
            <a:spAutoFit/>
          </a:bodyPr>
          <a:lstStyle/>
          <a:p>
            <a:pPr algn="ctr"/>
            <a:r>
              <a:rPr lang="en-GB" sz="6600" dirty="0">
                <a:solidFill>
                  <a:schemeClr val="bg1"/>
                </a:solidFill>
                <a:latin typeface="Arial Black" panose="020B0A04020102020204" pitchFamily="34" charset="0"/>
              </a:rPr>
              <a:t>88%</a:t>
            </a:r>
          </a:p>
          <a:p>
            <a:pPr algn="ctr"/>
            <a:endParaRPr lang="en-GB" dirty="0"/>
          </a:p>
        </p:txBody>
      </p:sp>
      <p:sp>
        <p:nvSpPr>
          <p:cNvPr id="35" name="TextBox 34">
            <a:extLst>
              <a:ext uri="{FF2B5EF4-FFF2-40B4-BE49-F238E27FC236}">
                <a16:creationId xmlns:a16="http://schemas.microsoft.com/office/drawing/2014/main" id="{C0664B8B-2959-47A8-B338-DAFDBEB928BB}"/>
              </a:ext>
            </a:extLst>
          </p:cNvPr>
          <p:cNvSpPr txBox="1"/>
          <p:nvPr/>
        </p:nvSpPr>
        <p:spPr>
          <a:xfrm>
            <a:off x="5457169" y="4033967"/>
            <a:ext cx="2426881" cy="1200329"/>
          </a:xfrm>
          <a:prstGeom prst="rect">
            <a:avLst/>
          </a:prstGeom>
          <a:noFill/>
        </p:spPr>
        <p:txBody>
          <a:bodyPr wrap="square" rtlCol="0">
            <a:spAutoFit/>
          </a:bodyPr>
          <a:lstStyle/>
          <a:p>
            <a:pPr algn="ctr"/>
            <a:r>
              <a:rPr lang="en-GB" dirty="0">
                <a:solidFill>
                  <a:schemeClr val="bg1"/>
                </a:solidFill>
                <a:latin typeface="Arial" panose="020B0604020202020204" pitchFamily="34" charset="0"/>
                <a:cs typeface="Arial" panose="020B0604020202020204" pitchFamily="34" charset="0"/>
              </a:rPr>
              <a:t>felt confident about pursuing further tech studies/a career in tech</a:t>
            </a:r>
            <a:endParaRPr lang="en-GB" dirty="0">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77A08AC2-195D-4142-9F39-6435D060E2E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42661" y="4375060"/>
            <a:ext cx="1207765" cy="1350720"/>
          </a:xfrm>
          <a:prstGeom prst="rect">
            <a:avLst/>
          </a:prstGeom>
        </p:spPr>
      </p:pic>
    </p:spTree>
    <p:extLst>
      <p:ext uri="{BB962C8B-B14F-4D97-AF65-F5344CB8AC3E}">
        <p14:creationId xmlns:p14="http://schemas.microsoft.com/office/powerpoint/2010/main" val="163947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8168D-32E5-4AC5-A663-C1FADABF14F5}"/>
              </a:ext>
            </a:extLst>
          </p:cNvPr>
          <p:cNvSpPr>
            <a:spLocks noGrp="1"/>
          </p:cNvSpPr>
          <p:nvPr>
            <p:ph type="title"/>
          </p:nvPr>
        </p:nvSpPr>
        <p:spPr>
          <a:xfrm>
            <a:off x="695324" y="536575"/>
            <a:ext cx="10515600" cy="1025525"/>
          </a:xfrm>
        </p:spPr>
        <p:txBody>
          <a:bodyPr/>
          <a:lstStyle/>
          <a:p>
            <a:pPr algn="ctr"/>
            <a:r>
              <a:rPr lang="en-GB" dirty="0"/>
              <a:t>EQUALS Tech4Girls E-Mentoring Programme</a:t>
            </a:r>
          </a:p>
        </p:txBody>
      </p:sp>
      <p:pic>
        <p:nvPicPr>
          <p:cNvPr id="6" name="Picture 5">
            <a:extLst>
              <a:ext uri="{FF2B5EF4-FFF2-40B4-BE49-F238E27FC236}">
                <a16:creationId xmlns:a16="http://schemas.microsoft.com/office/drawing/2014/main" id="{78D2CE1C-9632-4349-A61D-D51B085E78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562" y="1292230"/>
            <a:ext cx="10303123" cy="4536000"/>
          </a:xfrm>
          <a:prstGeom prst="rect">
            <a:avLst/>
          </a:prstGeom>
        </p:spPr>
      </p:pic>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B39E6E71-4EF5-439A-967B-3863647BB6E4}"/>
                  </a:ext>
                </a:extLst>
              </p14:cNvPr>
              <p14:cNvContentPartPr/>
              <p14:nvPr/>
            </p14:nvContentPartPr>
            <p14:xfrm>
              <a:off x="292395" y="6209985"/>
              <a:ext cx="2022120" cy="476640"/>
            </p14:xfrm>
          </p:contentPart>
        </mc:Choice>
        <mc:Fallback>
          <p:pic>
            <p:nvPicPr>
              <p:cNvPr id="3" name="Ink 2">
                <a:extLst>
                  <a:ext uri="{FF2B5EF4-FFF2-40B4-BE49-F238E27FC236}">
                    <a16:creationId xmlns:a16="http://schemas.microsoft.com/office/drawing/2014/main" id="{B39E6E71-4EF5-439A-967B-3863647BB6E4}"/>
                  </a:ext>
                </a:extLst>
              </p:cNvPr>
              <p:cNvPicPr/>
              <p:nvPr/>
            </p:nvPicPr>
            <p:blipFill>
              <a:blip r:embed="rId4"/>
              <a:stretch>
                <a:fillRect/>
              </a:stretch>
            </p:blipFill>
            <p:spPr>
              <a:xfrm>
                <a:off x="229395" y="6147345"/>
                <a:ext cx="2147760" cy="602280"/>
              </a:xfrm>
              <a:prstGeom prst="rect">
                <a:avLst/>
              </a:prstGeom>
            </p:spPr>
          </p:pic>
        </mc:Fallback>
      </mc:AlternateContent>
    </p:spTree>
    <p:extLst>
      <p:ext uri="{BB962C8B-B14F-4D97-AF65-F5344CB8AC3E}">
        <p14:creationId xmlns:p14="http://schemas.microsoft.com/office/powerpoint/2010/main" val="3476738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8168D-32E5-4AC5-A663-C1FADABF14F5}"/>
              </a:ext>
            </a:extLst>
          </p:cNvPr>
          <p:cNvSpPr>
            <a:spLocks noGrp="1"/>
          </p:cNvSpPr>
          <p:nvPr>
            <p:ph type="title"/>
          </p:nvPr>
        </p:nvSpPr>
        <p:spPr>
          <a:xfrm>
            <a:off x="838199" y="291090"/>
            <a:ext cx="10515599" cy="932688"/>
          </a:xfrm>
        </p:spPr>
        <p:txBody>
          <a:bodyPr vert="horz" lIns="91440" tIns="45720" rIns="91440" bIns="45720" rtlCol="0" anchor="b">
            <a:normAutofit/>
          </a:bodyPr>
          <a:lstStyle/>
          <a:p>
            <a:pPr algn="ctr"/>
            <a:r>
              <a:rPr lang="en-US" sz="3600" b="1" kern="1200" dirty="0">
                <a:solidFill>
                  <a:srgbClr val="8B2D65"/>
                </a:solidFill>
                <a:latin typeface="Arial" panose="020B0604020202020204" pitchFamily="34" charset="0"/>
              </a:rPr>
              <a:t>8 Weeks Soft-Skills </a:t>
            </a:r>
            <a:r>
              <a:rPr lang="en-US" sz="3600" b="1" dirty="0">
                <a:solidFill>
                  <a:srgbClr val="8B2D65"/>
                </a:solidFill>
                <a:latin typeface="Arial" panose="020B0604020202020204" pitchFamily="34" charset="0"/>
              </a:rPr>
              <a:t>Training </a:t>
            </a:r>
            <a:r>
              <a:rPr lang="en-US" sz="3600" b="1" kern="1200" dirty="0">
                <a:solidFill>
                  <a:srgbClr val="8B2D65"/>
                </a:solidFill>
                <a:latin typeface="Arial" panose="020B0604020202020204" pitchFamily="34" charset="0"/>
              </a:rPr>
              <a:t>Programme</a:t>
            </a:r>
          </a:p>
        </p:txBody>
      </p:sp>
      <p:pic>
        <p:nvPicPr>
          <p:cNvPr id="5" name="Picture 4" descr="Graphical user interface, application&#10;&#10;Description automatically generated">
            <a:extLst>
              <a:ext uri="{FF2B5EF4-FFF2-40B4-BE49-F238E27FC236}">
                <a16:creationId xmlns:a16="http://schemas.microsoft.com/office/drawing/2014/main" id="{5FEDBC92-029F-42A4-B1D8-CF663E932AA6}"/>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638175" y="1368788"/>
            <a:ext cx="10515599" cy="4363972"/>
          </a:xfrm>
          <a:prstGeom prst="rect">
            <a:avLst/>
          </a:prstGeom>
          <a:noFill/>
        </p:spPr>
      </p:pic>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13273C79-CCA7-4E7C-8A73-9D8A45F788B7}"/>
                  </a:ext>
                </a:extLst>
              </p14:cNvPr>
              <p14:cNvContentPartPr/>
              <p14:nvPr/>
            </p14:nvContentPartPr>
            <p14:xfrm>
              <a:off x="282675" y="6132225"/>
              <a:ext cx="2212920" cy="462600"/>
            </p14:xfrm>
          </p:contentPart>
        </mc:Choice>
        <mc:Fallback>
          <p:pic>
            <p:nvPicPr>
              <p:cNvPr id="3" name="Ink 2">
                <a:extLst>
                  <a:ext uri="{FF2B5EF4-FFF2-40B4-BE49-F238E27FC236}">
                    <a16:creationId xmlns:a16="http://schemas.microsoft.com/office/drawing/2014/main" id="{13273C79-CCA7-4E7C-8A73-9D8A45F788B7}"/>
                  </a:ext>
                </a:extLst>
              </p:cNvPr>
              <p:cNvPicPr/>
              <p:nvPr/>
            </p:nvPicPr>
            <p:blipFill>
              <a:blip r:embed="rId4"/>
              <a:stretch>
                <a:fillRect/>
              </a:stretch>
            </p:blipFill>
            <p:spPr>
              <a:xfrm>
                <a:off x="220035" y="6069585"/>
                <a:ext cx="2338560" cy="588240"/>
              </a:xfrm>
              <a:prstGeom prst="rect">
                <a:avLst/>
              </a:prstGeom>
            </p:spPr>
          </p:pic>
        </mc:Fallback>
      </mc:AlternateContent>
    </p:spTree>
    <p:extLst>
      <p:ext uri="{BB962C8B-B14F-4D97-AF65-F5344CB8AC3E}">
        <p14:creationId xmlns:p14="http://schemas.microsoft.com/office/powerpoint/2010/main" val="1518266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8168D-32E5-4AC5-A663-C1FADABF14F5}"/>
              </a:ext>
            </a:extLst>
          </p:cNvPr>
          <p:cNvSpPr>
            <a:spLocks noGrp="1"/>
          </p:cNvSpPr>
          <p:nvPr>
            <p:ph type="title"/>
          </p:nvPr>
        </p:nvSpPr>
        <p:spPr>
          <a:xfrm>
            <a:off x="695324" y="536575"/>
            <a:ext cx="10515600" cy="1025525"/>
          </a:xfrm>
        </p:spPr>
        <p:txBody>
          <a:bodyPr/>
          <a:lstStyle/>
          <a:p>
            <a:pPr algn="ctr"/>
            <a:r>
              <a:rPr lang="en-GB" dirty="0"/>
              <a:t>EQUALS Badges Programme</a:t>
            </a:r>
          </a:p>
        </p:txBody>
      </p:sp>
      <p:pic>
        <p:nvPicPr>
          <p:cNvPr id="15" name="Picture 14" descr="A picture containing graphical user interface&#10;&#10;Description automatically generated">
            <a:extLst>
              <a:ext uri="{FF2B5EF4-FFF2-40B4-BE49-F238E27FC236}">
                <a16:creationId xmlns:a16="http://schemas.microsoft.com/office/drawing/2014/main" id="{DEC7D029-494C-41BD-BE8E-31A5CE3C9227}"/>
              </a:ext>
            </a:extLst>
          </p:cNvPr>
          <p:cNvPicPr>
            <a:picLocks noChangeAspect="1"/>
          </p:cNvPicPr>
          <p:nvPr/>
        </p:nvPicPr>
        <p:blipFill>
          <a:blip r:embed="rId2"/>
          <a:stretch>
            <a:fillRect/>
          </a:stretch>
        </p:blipFill>
        <p:spPr>
          <a:xfrm>
            <a:off x="981076" y="1562100"/>
            <a:ext cx="9840000" cy="4320000"/>
          </a:xfrm>
          <a:prstGeom prst="rect">
            <a:avLst/>
          </a:prstGeom>
        </p:spPr>
      </p:pic>
    </p:spTree>
    <p:extLst>
      <p:ext uri="{BB962C8B-B14F-4D97-AF65-F5344CB8AC3E}">
        <p14:creationId xmlns:p14="http://schemas.microsoft.com/office/powerpoint/2010/main" val="3830582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8168D-32E5-4AC5-A663-C1FADABF14F5}"/>
              </a:ext>
            </a:extLst>
          </p:cNvPr>
          <p:cNvSpPr>
            <a:spLocks noGrp="1"/>
          </p:cNvSpPr>
          <p:nvPr>
            <p:ph type="title"/>
          </p:nvPr>
        </p:nvSpPr>
        <p:spPr>
          <a:xfrm>
            <a:off x="695324" y="536575"/>
            <a:ext cx="10515600" cy="511175"/>
          </a:xfrm>
        </p:spPr>
        <p:txBody>
          <a:bodyPr/>
          <a:lstStyle/>
          <a:p>
            <a:pPr algn="ctr"/>
            <a:r>
              <a:rPr lang="en-GB" dirty="0"/>
              <a:t>EQUALS Badges Programme</a:t>
            </a:r>
          </a:p>
        </p:txBody>
      </p:sp>
      <p:sp>
        <p:nvSpPr>
          <p:cNvPr id="6" name="TextBox 5">
            <a:extLst>
              <a:ext uri="{FF2B5EF4-FFF2-40B4-BE49-F238E27FC236}">
                <a16:creationId xmlns:a16="http://schemas.microsoft.com/office/drawing/2014/main" id="{BE435AE4-D99F-44B4-B5D7-82B9B92B33EF}"/>
              </a:ext>
            </a:extLst>
          </p:cNvPr>
          <p:cNvSpPr txBox="1"/>
          <p:nvPr/>
        </p:nvSpPr>
        <p:spPr>
          <a:xfrm>
            <a:off x="560043" y="1218297"/>
            <a:ext cx="11243363" cy="646331"/>
          </a:xfrm>
          <a:prstGeom prst="rect">
            <a:avLst/>
          </a:prstGeom>
          <a:noFill/>
        </p:spPr>
        <p:txBody>
          <a:bodyPr wrap="square">
            <a:spAutoFit/>
          </a:bodyPr>
          <a:lstStyle/>
          <a:p>
            <a:r>
              <a:rPr lang="en-GB" dirty="0">
                <a:solidFill>
                  <a:srgbClr val="8B2D65"/>
                </a:solidFill>
                <a:latin typeface="Arial" panose="020B0604020202020204" pitchFamily="34" charset="0"/>
                <a:cs typeface="Arial" panose="020B0604020202020204" pitchFamily="34" charset="0"/>
                <a:sym typeface="Georgia"/>
              </a:rPr>
              <a:t>While the Tech4Girls project aims to inspire and upskill girls on the ground in 1-day workshops, the EQUALS Badges can be pursued afterwards to strengthen their skill set</a:t>
            </a:r>
            <a:endParaRPr lang="en-GB" dirty="0">
              <a:solidFill>
                <a:srgbClr val="8B2D65"/>
              </a:solidFill>
              <a:latin typeface="Arial" panose="020B0604020202020204" pitchFamily="34" charset="0"/>
              <a:cs typeface="Arial" panose="020B0604020202020204" pitchFamily="34" charset="0"/>
            </a:endParaRPr>
          </a:p>
        </p:txBody>
      </p:sp>
      <p:pic>
        <p:nvPicPr>
          <p:cNvPr id="5" name="Picture 4" descr="A picture containing graphical user interface&#10;&#10;Description automatically generated">
            <a:extLst>
              <a:ext uri="{FF2B5EF4-FFF2-40B4-BE49-F238E27FC236}">
                <a16:creationId xmlns:a16="http://schemas.microsoft.com/office/drawing/2014/main" id="{7EB3D28A-2441-4037-A0DA-9C47D65F9A1C}"/>
              </a:ext>
            </a:extLst>
          </p:cNvPr>
          <p:cNvPicPr>
            <a:picLocks noChangeAspect="1"/>
          </p:cNvPicPr>
          <p:nvPr/>
        </p:nvPicPr>
        <p:blipFill>
          <a:blip r:embed="rId2"/>
          <a:stretch>
            <a:fillRect/>
          </a:stretch>
        </p:blipFill>
        <p:spPr>
          <a:xfrm>
            <a:off x="2759034" y="2035175"/>
            <a:ext cx="5687550" cy="3845747"/>
          </a:xfrm>
          <a:prstGeom prst="rect">
            <a:avLst/>
          </a:prstGeom>
        </p:spPr>
      </p:pic>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3F85C940-A943-4A89-98C7-3634B7DD9133}"/>
                  </a:ext>
                </a:extLst>
              </p14:cNvPr>
              <p14:cNvContentPartPr/>
              <p14:nvPr/>
            </p14:nvContentPartPr>
            <p14:xfrm>
              <a:off x="178995" y="6199545"/>
              <a:ext cx="2478240" cy="430560"/>
            </p14:xfrm>
          </p:contentPart>
        </mc:Choice>
        <mc:Fallback>
          <p:pic>
            <p:nvPicPr>
              <p:cNvPr id="3" name="Ink 2">
                <a:extLst>
                  <a:ext uri="{FF2B5EF4-FFF2-40B4-BE49-F238E27FC236}">
                    <a16:creationId xmlns:a16="http://schemas.microsoft.com/office/drawing/2014/main" id="{3F85C940-A943-4A89-98C7-3634B7DD9133}"/>
                  </a:ext>
                </a:extLst>
              </p:cNvPr>
              <p:cNvPicPr/>
              <p:nvPr/>
            </p:nvPicPr>
            <p:blipFill>
              <a:blip r:embed="rId4"/>
              <a:stretch>
                <a:fillRect/>
              </a:stretch>
            </p:blipFill>
            <p:spPr>
              <a:xfrm>
                <a:off x="116355" y="6136905"/>
                <a:ext cx="2603880" cy="556200"/>
              </a:xfrm>
              <a:prstGeom prst="rect">
                <a:avLst/>
              </a:prstGeom>
            </p:spPr>
          </p:pic>
        </mc:Fallback>
      </mc:AlternateContent>
    </p:spTree>
    <p:extLst>
      <p:ext uri="{BB962C8B-B14F-4D97-AF65-F5344CB8AC3E}">
        <p14:creationId xmlns:p14="http://schemas.microsoft.com/office/powerpoint/2010/main" val="3072667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8168D-32E5-4AC5-A663-C1FADABF14F5}"/>
              </a:ext>
            </a:extLst>
          </p:cNvPr>
          <p:cNvSpPr>
            <a:spLocks noGrp="1"/>
          </p:cNvSpPr>
          <p:nvPr>
            <p:ph type="title"/>
          </p:nvPr>
        </p:nvSpPr>
        <p:spPr>
          <a:xfrm>
            <a:off x="695324" y="536575"/>
            <a:ext cx="10515600" cy="1025525"/>
          </a:xfrm>
        </p:spPr>
        <p:txBody>
          <a:bodyPr/>
          <a:lstStyle/>
          <a:p>
            <a:pPr algn="ctr"/>
            <a:r>
              <a:rPr lang="en-GB" dirty="0"/>
              <a:t>Long Term Impact: EQUALS Badges Programme</a:t>
            </a:r>
          </a:p>
        </p:txBody>
      </p:sp>
      <p:pic>
        <p:nvPicPr>
          <p:cNvPr id="5" name="Picture 4" descr="Timeline&#10;&#10;Description automatically generated">
            <a:extLst>
              <a:ext uri="{FF2B5EF4-FFF2-40B4-BE49-F238E27FC236}">
                <a16:creationId xmlns:a16="http://schemas.microsoft.com/office/drawing/2014/main" id="{D5959687-0854-4D48-8B4D-B77B2DFE6DBF}"/>
              </a:ext>
            </a:extLst>
          </p:cNvPr>
          <p:cNvPicPr>
            <a:picLocks noChangeAspect="1"/>
          </p:cNvPicPr>
          <p:nvPr/>
        </p:nvPicPr>
        <p:blipFill rotWithShape="1">
          <a:blip r:embed="rId2"/>
          <a:srcRect/>
          <a:stretch/>
        </p:blipFill>
        <p:spPr>
          <a:xfrm>
            <a:off x="1152527" y="1727200"/>
            <a:ext cx="9513305" cy="4068000"/>
          </a:xfrm>
          <a:prstGeom prst="rect">
            <a:avLst/>
          </a:prstGeom>
        </p:spPr>
      </p:pic>
    </p:spTree>
    <p:extLst>
      <p:ext uri="{BB962C8B-B14F-4D97-AF65-F5344CB8AC3E}">
        <p14:creationId xmlns:p14="http://schemas.microsoft.com/office/powerpoint/2010/main" val="2771659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8168D-32E5-4AC5-A663-C1FADABF14F5}"/>
              </a:ext>
            </a:extLst>
          </p:cNvPr>
          <p:cNvSpPr>
            <a:spLocks noGrp="1"/>
          </p:cNvSpPr>
          <p:nvPr>
            <p:ph type="title"/>
          </p:nvPr>
        </p:nvSpPr>
        <p:spPr>
          <a:xfrm>
            <a:off x="695324" y="393701"/>
            <a:ext cx="10515600" cy="520700"/>
          </a:xfrm>
        </p:spPr>
        <p:txBody>
          <a:bodyPr/>
          <a:lstStyle/>
          <a:p>
            <a:pPr algn="ctr"/>
            <a:r>
              <a:rPr lang="en-GB" dirty="0"/>
              <a:t>EQUALS Badges Programme</a:t>
            </a:r>
          </a:p>
        </p:txBody>
      </p:sp>
      <p:graphicFrame>
        <p:nvGraphicFramePr>
          <p:cNvPr id="5" name="Table 3">
            <a:extLst>
              <a:ext uri="{FF2B5EF4-FFF2-40B4-BE49-F238E27FC236}">
                <a16:creationId xmlns:a16="http://schemas.microsoft.com/office/drawing/2014/main" id="{CBBB0D19-012E-4A26-B2FE-F239965BB9FA}"/>
              </a:ext>
            </a:extLst>
          </p:cNvPr>
          <p:cNvGraphicFramePr>
            <a:graphicFrameLocks noGrp="1"/>
          </p:cNvGraphicFramePr>
          <p:nvPr/>
        </p:nvGraphicFramePr>
        <p:xfrm>
          <a:off x="409566" y="1057276"/>
          <a:ext cx="11372868" cy="4968240"/>
        </p:xfrm>
        <a:graphic>
          <a:graphicData uri="http://schemas.openxmlformats.org/drawingml/2006/table">
            <a:tbl>
              <a:tblPr firstRow="1" bandRow="1">
                <a:tableStyleId>{5C22544A-7EE6-4342-B048-85BDC9FD1C3A}</a:tableStyleId>
              </a:tblPr>
              <a:tblGrid>
                <a:gridCol w="580267">
                  <a:extLst>
                    <a:ext uri="{9D8B030D-6E8A-4147-A177-3AD203B41FA5}">
                      <a16:colId xmlns:a16="http://schemas.microsoft.com/office/drawing/2014/main" val="1286269246"/>
                    </a:ext>
                  </a:extLst>
                </a:gridCol>
                <a:gridCol w="2272116">
                  <a:extLst>
                    <a:ext uri="{9D8B030D-6E8A-4147-A177-3AD203B41FA5}">
                      <a16:colId xmlns:a16="http://schemas.microsoft.com/office/drawing/2014/main" val="3041474147"/>
                    </a:ext>
                  </a:extLst>
                </a:gridCol>
                <a:gridCol w="4498133">
                  <a:extLst>
                    <a:ext uri="{9D8B030D-6E8A-4147-A177-3AD203B41FA5}">
                      <a16:colId xmlns:a16="http://schemas.microsoft.com/office/drawing/2014/main" val="4216710932"/>
                    </a:ext>
                  </a:extLst>
                </a:gridCol>
                <a:gridCol w="2011176">
                  <a:extLst>
                    <a:ext uri="{9D8B030D-6E8A-4147-A177-3AD203B41FA5}">
                      <a16:colId xmlns:a16="http://schemas.microsoft.com/office/drawing/2014/main" val="420774650"/>
                    </a:ext>
                  </a:extLst>
                </a:gridCol>
                <a:gridCol w="2011176">
                  <a:extLst>
                    <a:ext uri="{9D8B030D-6E8A-4147-A177-3AD203B41FA5}">
                      <a16:colId xmlns:a16="http://schemas.microsoft.com/office/drawing/2014/main" val="3626388295"/>
                    </a:ext>
                  </a:extLst>
                </a:gridCol>
              </a:tblGrid>
              <a:tr h="267577">
                <a:tc>
                  <a:txBody>
                    <a:bodyPr/>
                    <a:lstStyle/>
                    <a:p>
                      <a:pPr algn="ctr"/>
                      <a:r>
                        <a:rPr lang="en-US" sz="1600" dirty="0">
                          <a:latin typeface="Inter-Regular" panose="020B0604020202020204" charset="0"/>
                          <a:ea typeface="Inter-Regular" panose="020B0604020202020204" charset="0"/>
                        </a:rPr>
                        <a:t>#</a:t>
                      </a:r>
                    </a:p>
                  </a:txBody>
                  <a:tcPr anchor="ctr">
                    <a:solidFill>
                      <a:srgbClr val="5C2D88"/>
                    </a:solidFill>
                  </a:tcPr>
                </a:tc>
                <a:tc>
                  <a:txBody>
                    <a:bodyPr/>
                    <a:lstStyle/>
                    <a:p>
                      <a:pPr algn="ctr"/>
                      <a:r>
                        <a:rPr lang="en-US" sz="1600" dirty="0">
                          <a:latin typeface="Inter-Regular" panose="020B0604020202020204" charset="0"/>
                          <a:ea typeface="Inter-Regular" panose="020B0604020202020204" charset="0"/>
                        </a:rPr>
                        <a:t>Courses</a:t>
                      </a:r>
                    </a:p>
                  </a:txBody>
                  <a:tcPr anchor="ctr">
                    <a:solidFill>
                      <a:srgbClr val="5C2D88"/>
                    </a:solidFill>
                  </a:tcPr>
                </a:tc>
                <a:tc>
                  <a:txBody>
                    <a:bodyPr/>
                    <a:lstStyle/>
                    <a:p>
                      <a:pPr algn="ctr"/>
                      <a:r>
                        <a:rPr lang="en-US" sz="1600" noProof="0" dirty="0">
                          <a:latin typeface="Inter-Regular" panose="020B0604020202020204" charset="0"/>
                          <a:ea typeface="Inter-Regular" panose="020B0604020202020204" charset="0"/>
                        </a:rPr>
                        <a:t>Foundational</a:t>
                      </a:r>
                    </a:p>
                  </a:txBody>
                  <a:tcPr anchor="ctr">
                    <a:solidFill>
                      <a:srgbClr val="EE3721"/>
                    </a:solidFill>
                  </a:tcPr>
                </a:tc>
                <a:tc>
                  <a:txBody>
                    <a:bodyPr/>
                    <a:lstStyle/>
                    <a:p>
                      <a:pPr algn="ctr"/>
                      <a:r>
                        <a:rPr lang="en-US" sz="1600" noProof="0" dirty="0">
                          <a:latin typeface="Inter-Regular" panose="020B0604020202020204" charset="0"/>
                          <a:ea typeface="Inter-Regular" panose="020B0604020202020204" charset="0"/>
                        </a:rPr>
                        <a:t>Advanced</a:t>
                      </a:r>
                    </a:p>
                  </a:txBody>
                  <a:tcPr anchor="ctr">
                    <a:solidFill>
                      <a:srgbClr val="5C2D88"/>
                    </a:solidFill>
                  </a:tcPr>
                </a:tc>
                <a:tc>
                  <a:txBody>
                    <a:bodyPr/>
                    <a:lstStyle/>
                    <a:p>
                      <a:pPr algn="ctr"/>
                      <a:r>
                        <a:rPr lang="en-US" sz="1600" dirty="0">
                          <a:latin typeface="Inter-Regular" panose="020B0604020202020204" charset="0"/>
                          <a:ea typeface="Inter-Regular" panose="020B0604020202020204" charset="0"/>
                        </a:rPr>
                        <a:t>Expert</a:t>
                      </a:r>
                    </a:p>
                  </a:txBody>
                  <a:tcPr anchor="ctr">
                    <a:solidFill>
                      <a:srgbClr val="5C2D88"/>
                    </a:solidFill>
                  </a:tcPr>
                </a:tc>
                <a:extLst>
                  <a:ext uri="{0D108BD9-81ED-4DB2-BD59-A6C34878D82A}">
                    <a16:rowId xmlns:a16="http://schemas.microsoft.com/office/drawing/2014/main" val="223378599"/>
                  </a:ext>
                </a:extLst>
              </a:tr>
              <a:tr h="316939">
                <a:tc>
                  <a:txBody>
                    <a:bodyPr/>
                    <a:lstStyle/>
                    <a:p>
                      <a:pPr algn="ctr"/>
                      <a:r>
                        <a:rPr lang="en-US" dirty="0">
                          <a:latin typeface="Inter-Regular" panose="020B0604020202020204" charset="0"/>
                          <a:ea typeface="Inter-Regular" panose="020B0604020202020204" charset="0"/>
                        </a:rPr>
                        <a:t>0</a:t>
                      </a:r>
                    </a:p>
                  </a:txBody>
                  <a:tcPr anchor="ctr">
                    <a:solidFill>
                      <a:srgbClr val="DCE4EE"/>
                    </a:solidFill>
                  </a:tcPr>
                </a:tc>
                <a:tc>
                  <a:txBody>
                    <a:bodyPr/>
                    <a:lstStyle/>
                    <a:p>
                      <a:pPr marL="87313" indent="0" algn="l" defTabSz="914400" rtl="0" eaLnBrk="1" fontAlgn="ctr" latinLnBrk="0" hangingPunct="1"/>
                      <a:r>
                        <a:rPr lang="en-US" sz="1000" b="1" kern="1200" dirty="0">
                          <a:solidFill>
                            <a:schemeClr val="dk1"/>
                          </a:solidFill>
                          <a:latin typeface="Inter-Regular" panose="020B0604020202020204" charset="0"/>
                          <a:ea typeface="Inter-Regular" panose="020B0604020202020204" charset="0"/>
                          <a:cs typeface="+mn-cs"/>
                        </a:rPr>
                        <a:t>Introduction to the EQUALS Badge </a:t>
                      </a:r>
                    </a:p>
                  </a:txBody>
                  <a:tcPr marL="9525" marR="9525" marT="9525" marB="0" anchor="ctr">
                    <a:solidFill>
                      <a:srgbClr val="DCE4EE"/>
                    </a:solidFill>
                  </a:tcPr>
                </a:tc>
                <a:tc>
                  <a:txBody>
                    <a:bodyPr/>
                    <a:lstStyle/>
                    <a:p>
                      <a:pPr algn="ctr"/>
                      <a:r>
                        <a:rPr lang="en-US" sz="1000" noProof="0" dirty="0">
                          <a:latin typeface="Inter-Regular" panose="020B0604020202020204" charset="0"/>
                          <a:ea typeface="Inter-Regular" panose="020B0604020202020204" charset="0"/>
                        </a:rPr>
                        <a:t>Explaining the purpose of the program</a:t>
                      </a:r>
                    </a:p>
                  </a:txBody>
                  <a:tcPr anchor="ctr">
                    <a:solidFill>
                      <a:srgbClr val="FBCFC9"/>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noProof="0" dirty="0">
                          <a:solidFill>
                            <a:schemeClr val="dk1"/>
                          </a:solidFill>
                          <a:latin typeface="Inter-Regular" panose="020B0604020202020204" charset="0"/>
                          <a:ea typeface="Inter-Regular" panose="020B0604020202020204" charset="0"/>
                          <a:cs typeface="+mn-cs"/>
                        </a:rPr>
                        <a:t>Explaining the purpose of the program</a:t>
                      </a:r>
                    </a:p>
                  </a:txBody>
                  <a:tcPr anchor="ctr">
                    <a:solidFill>
                      <a:srgbClr val="DCE4EE"/>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noProof="0" dirty="0">
                          <a:latin typeface="Inter-Regular" panose="020B0604020202020204" charset="0"/>
                          <a:ea typeface="Inter-Regular" panose="020B0604020202020204" charset="0"/>
                        </a:rPr>
                        <a:t>Explaining the purpose of the program</a:t>
                      </a:r>
                    </a:p>
                  </a:txBody>
                  <a:tcPr anchor="ctr">
                    <a:solidFill>
                      <a:srgbClr val="DCE4EE"/>
                    </a:solidFill>
                  </a:tcPr>
                </a:tc>
                <a:extLst>
                  <a:ext uri="{0D108BD9-81ED-4DB2-BD59-A6C34878D82A}">
                    <a16:rowId xmlns:a16="http://schemas.microsoft.com/office/drawing/2014/main" val="1925329000"/>
                  </a:ext>
                </a:extLst>
              </a:tr>
              <a:tr h="437853">
                <a:tc>
                  <a:txBody>
                    <a:bodyPr/>
                    <a:lstStyle/>
                    <a:p>
                      <a:pPr algn="ctr"/>
                      <a:r>
                        <a:rPr lang="en-US" dirty="0">
                          <a:latin typeface="Inter-Regular" panose="020B0604020202020204" charset="0"/>
                          <a:ea typeface="Inter-Regular" panose="020B0604020202020204" charset="0"/>
                        </a:rPr>
                        <a:t>1</a:t>
                      </a:r>
                    </a:p>
                  </a:txBody>
                  <a:tcPr anchor="ctr">
                    <a:solidFill>
                      <a:srgbClr val="DCE4EE"/>
                    </a:solidFill>
                  </a:tcPr>
                </a:tc>
                <a:tc>
                  <a:txBody>
                    <a:bodyPr/>
                    <a:lstStyle/>
                    <a:p>
                      <a:pPr marL="0" algn="l" defTabSz="914400" rtl="0" eaLnBrk="1" latinLnBrk="0" hangingPunct="1"/>
                      <a:r>
                        <a:rPr lang="en-US" sz="1000" b="1" kern="1200" dirty="0">
                          <a:solidFill>
                            <a:schemeClr val="dk1"/>
                          </a:solidFill>
                          <a:latin typeface="Inter-Regular" panose="020B0604020202020204" charset="0"/>
                          <a:ea typeface="Inter-Regular" panose="020B0604020202020204" charset="0"/>
                          <a:cs typeface="+mn-cs"/>
                        </a:rPr>
                        <a:t>Tech Fundamentals</a:t>
                      </a:r>
                    </a:p>
                  </a:txBody>
                  <a:tcPr anchor="ctr">
                    <a:solidFill>
                      <a:srgbClr val="DCE4EE"/>
                    </a:solidFill>
                  </a:tcPr>
                </a:tc>
                <a:tc>
                  <a:txBody>
                    <a:bodyPr/>
                    <a:lstStyle/>
                    <a:p>
                      <a:pPr marL="171450" indent="-171450">
                        <a:buFont typeface="Arial" panose="020B0604020202020204" pitchFamily="34" charset="0"/>
                        <a:buChar char="•"/>
                      </a:pPr>
                      <a:r>
                        <a:rPr lang="en-US" sz="1000" noProof="0" dirty="0">
                          <a:latin typeface="Inter-Regular" panose="020B0604020202020204" charset="0"/>
                          <a:ea typeface="Inter-Regular" panose="020B0604020202020204" charset="0"/>
                        </a:rPr>
                        <a:t>Basic parts of computer &amp; inside a computer</a:t>
                      </a:r>
                    </a:p>
                    <a:p>
                      <a:pPr marL="171450" indent="-171450">
                        <a:buFont typeface="Arial" panose="020B0604020202020204" pitchFamily="34" charset="0"/>
                        <a:buChar char="•"/>
                      </a:pPr>
                      <a:r>
                        <a:rPr lang="en-US" sz="1000" noProof="0" dirty="0">
                          <a:latin typeface="Inter-Regular" panose="020B0604020202020204" charset="0"/>
                          <a:ea typeface="Inter-Regular" panose="020B0604020202020204" charset="0"/>
                        </a:rPr>
                        <a:t>Operating system</a:t>
                      </a:r>
                    </a:p>
                    <a:p>
                      <a:pPr marL="171450" indent="-171450">
                        <a:buFont typeface="Arial" panose="020B0604020202020204" pitchFamily="34" charset="0"/>
                        <a:buChar char="•"/>
                      </a:pPr>
                      <a:r>
                        <a:rPr lang="en-US" sz="1000" noProof="0" dirty="0">
                          <a:latin typeface="Inter-Regular" panose="020B0604020202020204" charset="0"/>
                          <a:ea typeface="Inter-Regular" panose="020B0604020202020204" charset="0"/>
                        </a:rPr>
                        <a:t>Internet, skype, zoom &amp; Microsoft</a:t>
                      </a:r>
                    </a:p>
                  </a:txBody>
                  <a:tcPr>
                    <a:solidFill>
                      <a:srgbClr val="FBCFC9"/>
                    </a:solidFill>
                  </a:tcPr>
                </a:tc>
                <a:tc>
                  <a:txBody>
                    <a:bodyPr/>
                    <a:lstStyle/>
                    <a:p>
                      <a:pPr marL="171450" indent="-171450" algn="l" defTabSz="914400" rtl="0" eaLnBrk="1" latinLnBrk="0" hangingPunct="1">
                        <a:buFont typeface="Arial" panose="020B0604020202020204" pitchFamily="34" charset="0"/>
                        <a:buChar char="•"/>
                      </a:pPr>
                      <a:r>
                        <a:rPr lang="en-US" sz="1000" kern="1200" dirty="0">
                          <a:solidFill>
                            <a:schemeClr val="dk1"/>
                          </a:solidFill>
                          <a:latin typeface="Inter-Regular" panose="020B0604020202020204" charset="0"/>
                          <a:ea typeface="Inter-Regular" panose="020B0604020202020204" charset="0"/>
                          <a:cs typeface="+mn-cs"/>
                        </a:rPr>
                        <a:t>Computational Thinking, Programming Techniques</a:t>
                      </a:r>
                    </a:p>
                  </a:txBody>
                  <a:tcPr>
                    <a:solidFill>
                      <a:srgbClr val="DCE4EE"/>
                    </a:solidFill>
                  </a:tcPr>
                </a:tc>
                <a:tc>
                  <a:txBody>
                    <a:bodyPr/>
                    <a:lstStyle/>
                    <a:p>
                      <a:pPr marL="171450" indent="-171450" algn="l" defTabSz="914400" rtl="0" eaLnBrk="1" latinLnBrk="0" hangingPunct="1">
                        <a:buFont typeface="Arial" panose="020B0604020202020204" pitchFamily="34" charset="0"/>
                        <a:buChar char="•"/>
                      </a:pPr>
                      <a:r>
                        <a:rPr lang="en-US" sz="1000" kern="1200" dirty="0">
                          <a:solidFill>
                            <a:schemeClr val="dk1"/>
                          </a:solidFill>
                          <a:latin typeface="Inter-Regular" panose="020B0604020202020204" charset="0"/>
                          <a:ea typeface="Inter-Regular" panose="020B0604020202020204" charset="0"/>
                          <a:cs typeface="+mn-cs"/>
                        </a:rPr>
                        <a:t>Networking fundamentals</a:t>
                      </a:r>
                    </a:p>
                  </a:txBody>
                  <a:tcPr>
                    <a:solidFill>
                      <a:srgbClr val="DCE4EE"/>
                    </a:solidFill>
                  </a:tcPr>
                </a:tc>
                <a:extLst>
                  <a:ext uri="{0D108BD9-81ED-4DB2-BD59-A6C34878D82A}">
                    <a16:rowId xmlns:a16="http://schemas.microsoft.com/office/drawing/2014/main" val="3006365590"/>
                  </a:ext>
                </a:extLst>
              </a:tr>
              <a:tr h="445672">
                <a:tc>
                  <a:txBody>
                    <a:bodyPr/>
                    <a:lstStyle/>
                    <a:p>
                      <a:pPr algn="ctr"/>
                      <a:r>
                        <a:rPr lang="en-US" dirty="0">
                          <a:latin typeface="Inter-Regular" panose="020B0604020202020204" charset="0"/>
                          <a:ea typeface="Inter-Regular" panose="020B0604020202020204" charset="0"/>
                        </a:rPr>
                        <a:t>2</a:t>
                      </a:r>
                    </a:p>
                  </a:txBody>
                  <a:tcPr anchor="ctr">
                    <a:solidFill>
                      <a:srgbClr val="DCE4EE"/>
                    </a:solidFill>
                  </a:tcPr>
                </a:tc>
                <a:tc>
                  <a:txBody>
                    <a:bodyPr/>
                    <a:lstStyle/>
                    <a:p>
                      <a:pPr marL="0" algn="l" defTabSz="914400" rtl="0" eaLnBrk="1" latinLnBrk="0" hangingPunct="1"/>
                      <a:r>
                        <a:rPr lang="en-US" sz="1000" b="1" kern="1200" dirty="0">
                          <a:solidFill>
                            <a:schemeClr val="dk1"/>
                          </a:solidFill>
                          <a:latin typeface="Inter-Regular" panose="020B0604020202020204" charset="0"/>
                          <a:ea typeface="Inter-Regular" panose="020B0604020202020204" charset="0"/>
                          <a:cs typeface="+mn-cs"/>
                        </a:rPr>
                        <a:t>Internet Safety </a:t>
                      </a:r>
                    </a:p>
                  </a:txBody>
                  <a:tcPr anchor="ctr">
                    <a:solidFill>
                      <a:srgbClr val="DCE4EE"/>
                    </a:solidFill>
                  </a:tcPr>
                </a:tc>
                <a:tc>
                  <a:txBody>
                    <a:bodyPr/>
                    <a:lstStyle/>
                    <a:p>
                      <a:pPr marL="171450" indent="-171450">
                        <a:buFont typeface="Arial" panose="020B0604020202020204" pitchFamily="34" charset="0"/>
                        <a:buChar char="•"/>
                      </a:pPr>
                      <a:r>
                        <a:rPr lang="en-US" sz="1000" noProof="0" dirty="0">
                          <a:latin typeface="Inter-Regular" panose="020B0604020202020204" charset="0"/>
                          <a:ea typeface="Inter-Regular" panose="020B0604020202020204" charset="0"/>
                        </a:rPr>
                        <a:t>Intro to Internet safety</a:t>
                      </a:r>
                    </a:p>
                    <a:p>
                      <a:pPr marL="171450" indent="-171450">
                        <a:buFont typeface="Arial" panose="020B0604020202020204" pitchFamily="34" charset="0"/>
                        <a:buChar char="•"/>
                      </a:pPr>
                      <a:r>
                        <a:rPr lang="en-US" sz="1000" noProof="0" dirty="0">
                          <a:latin typeface="Inter-Regular" panose="020B0604020202020204" charset="0"/>
                          <a:ea typeface="Inter-Regular" panose="020B0604020202020204" charset="0"/>
                        </a:rPr>
                        <a:t>How to navigate safely through the internet</a:t>
                      </a:r>
                    </a:p>
                    <a:p>
                      <a:pPr marL="171450" indent="-171450">
                        <a:buFont typeface="Arial" panose="020B0604020202020204" pitchFamily="34" charset="0"/>
                        <a:buChar char="•"/>
                      </a:pPr>
                      <a:r>
                        <a:rPr lang="en-US" sz="1000" noProof="0" dirty="0">
                          <a:latin typeface="Inter-Regular" panose="020B0604020202020204" charset="0"/>
                          <a:ea typeface="Inter-Regular" panose="020B0604020202020204" charset="0"/>
                        </a:rPr>
                        <a:t>Safe online shopping &amp; social media privacy</a:t>
                      </a:r>
                    </a:p>
                  </a:txBody>
                  <a:tcPr>
                    <a:solidFill>
                      <a:srgbClr val="FBCFC9"/>
                    </a:solidFill>
                  </a:tcPr>
                </a:tc>
                <a:tc>
                  <a:txBody>
                    <a:bodyPr/>
                    <a:lstStyle/>
                    <a:p>
                      <a:pPr marL="171450" indent="-171450" algn="l" defTabSz="914400" rtl="0" eaLnBrk="1" latinLnBrk="0" hangingPunct="1">
                        <a:buFont typeface="Arial" panose="020B0604020202020204" pitchFamily="34" charset="0"/>
                        <a:buChar char="•"/>
                      </a:pPr>
                      <a:r>
                        <a:rPr lang="en-US" sz="1000" kern="1200" noProof="0" dirty="0">
                          <a:solidFill>
                            <a:schemeClr val="dk1"/>
                          </a:solidFill>
                          <a:latin typeface="Inter-Regular" panose="020B0604020202020204" charset="0"/>
                          <a:ea typeface="Inter-Regular" panose="020B0604020202020204" charset="0"/>
                          <a:cs typeface="+mn-cs"/>
                        </a:rPr>
                        <a:t>To be further defined</a:t>
                      </a:r>
                    </a:p>
                  </a:txBody>
                  <a:tcPr>
                    <a:solidFill>
                      <a:srgbClr val="DCE4EE"/>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noProof="0" dirty="0">
                          <a:solidFill>
                            <a:schemeClr val="dk1"/>
                          </a:solidFill>
                          <a:latin typeface="Inter-Regular" panose="020B0604020202020204" charset="0"/>
                          <a:ea typeface="Inter-Regular" panose="020B0604020202020204" charset="0"/>
                          <a:cs typeface="+mn-cs"/>
                        </a:rPr>
                        <a:t>To be further defined</a:t>
                      </a:r>
                    </a:p>
                    <a:p>
                      <a:pPr marL="171450" indent="-171450" algn="l" defTabSz="914400" rtl="0" eaLnBrk="1" latinLnBrk="0" hangingPunct="1">
                        <a:buFont typeface="Arial" panose="020B0604020202020204" pitchFamily="34" charset="0"/>
                        <a:buChar char="•"/>
                      </a:pPr>
                      <a:endParaRPr lang="en-US" sz="1000" kern="1200" noProof="0" dirty="0">
                        <a:solidFill>
                          <a:schemeClr val="dk1"/>
                        </a:solidFill>
                        <a:latin typeface="Inter-Regular" panose="020B0604020202020204" charset="0"/>
                        <a:ea typeface="Inter-Regular" panose="020B0604020202020204" charset="0"/>
                        <a:cs typeface="+mn-cs"/>
                      </a:endParaRPr>
                    </a:p>
                  </a:txBody>
                  <a:tcPr>
                    <a:solidFill>
                      <a:srgbClr val="DCE4EE"/>
                    </a:solidFill>
                  </a:tcPr>
                </a:tc>
                <a:extLst>
                  <a:ext uri="{0D108BD9-81ED-4DB2-BD59-A6C34878D82A}">
                    <a16:rowId xmlns:a16="http://schemas.microsoft.com/office/drawing/2014/main" val="3649353565"/>
                  </a:ext>
                </a:extLst>
              </a:tr>
              <a:tr h="316939">
                <a:tc>
                  <a:txBody>
                    <a:bodyPr/>
                    <a:lstStyle/>
                    <a:p>
                      <a:pPr algn="ctr"/>
                      <a:r>
                        <a:rPr lang="en-US" dirty="0">
                          <a:latin typeface="Inter-Regular" panose="020B0604020202020204" charset="0"/>
                          <a:ea typeface="Inter-Regular" panose="020B0604020202020204" charset="0"/>
                        </a:rPr>
                        <a:t>3</a:t>
                      </a:r>
                    </a:p>
                  </a:txBody>
                  <a:tcPr anchor="ctr">
                    <a:solidFill>
                      <a:srgbClr val="DCE4EE"/>
                    </a:solidFill>
                  </a:tcPr>
                </a:tc>
                <a:tc>
                  <a:txBody>
                    <a:bodyPr/>
                    <a:lstStyle/>
                    <a:p>
                      <a:pPr marL="0" algn="l" defTabSz="914400" rtl="0" eaLnBrk="1" latinLnBrk="0" hangingPunct="1"/>
                      <a:r>
                        <a:rPr lang="en-US" sz="1000" b="1" kern="1200" dirty="0">
                          <a:solidFill>
                            <a:schemeClr val="dk1"/>
                          </a:solidFill>
                          <a:latin typeface="Inter-Regular" panose="020B0604020202020204" charset="0"/>
                          <a:ea typeface="Inter-Regular" panose="020B0604020202020204" charset="0"/>
                          <a:cs typeface="+mn-cs"/>
                        </a:rPr>
                        <a:t>Google Suite</a:t>
                      </a:r>
                    </a:p>
                  </a:txBody>
                  <a:tcPr anchor="ctr">
                    <a:solidFill>
                      <a:srgbClr val="DCE4EE"/>
                    </a:solidFill>
                  </a:tcPr>
                </a:tc>
                <a:tc>
                  <a:txBody>
                    <a:bodyPr/>
                    <a:lstStyle/>
                    <a:p>
                      <a:pPr marL="171450" indent="-171450" algn="l" defTabSz="914400" rtl="0" eaLnBrk="1" latinLnBrk="0" hangingPunct="1">
                        <a:buFont typeface="Arial" panose="020B0604020202020204" pitchFamily="34" charset="0"/>
                        <a:buChar char="•"/>
                      </a:pPr>
                      <a:r>
                        <a:rPr lang="en-US" sz="1000" kern="1200" noProof="0" dirty="0">
                          <a:solidFill>
                            <a:schemeClr val="dk1"/>
                          </a:solidFill>
                          <a:latin typeface="Inter-Regular" panose="020B0604020202020204" charset="0"/>
                          <a:ea typeface="Inter-Regular" panose="020B0604020202020204" charset="0"/>
                          <a:cs typeface="+mn-cs"/>
                        </a:rPr>
                        <a:t>Using Gmail as basic communication tool</a:t>
                      </a:r>
                    </a:p>
                    <a:p>
                      <a:pPr marL="171450" indent="-171450" algn="l" defTabSz="914400" rtl="0" eaLnBrk="1" latinLnBrk="0" hangingPunct="1">
                        <a:buFont typeface="Arial" panose="020B0604020202020204" pitchFamily="34" charset="0"/>
                        <a:buChar char="•"/>
                      </a:pPr>
                      <a:r>
                        <a:rPr lang="en-US" sz="1000" kern="1200" noProof="0" dirty="0">
                          <a:solidFill>
                            <a:schemeClr val="dk1"/>
                          </a:solidFill>
                          <a:latin typeface="Inter-Regular" panose="020B0604020202020204" charset="0"/>
                          <a:ea typeface="Inter-Regular" panose="020B0604020202020204" charset="0"/>
                          <a:cs typeface="+mn-cs"/>
                        </a:rPr>
                        <a:t>Opportunities of Google Play Store, Drive, Map, Duo, Forms</a:t>
                      </a:r>
                    </a:p>
                  </a:txBody>
                  <a:tcPr>
                    <a:solidFill>
                      <a:srgbClr val="FBCFC9"/>
                    </a:solidFill>
                  </a:tcPr>
                </a:tc>
                <a:tc>
                  <a:txBody>
                    <a:bodyPr/>
                    <a:lstStyle/>
                    <a:p>
                      <a:pPr marL="171450" indent="-171450" algn="l" defTabSz="914400" rtl="0" eaLnBrk="1" latinLnBrk="0" hangingPunct="1">
                        <a:buFont typeface="Arial" panose="020B0604020202020204" pitchFamily="34" charset="0"/>
                        <a:buChar char="•"/>
                      </a:pPr>
                      <a:r>
                        <a:rPr lang="en-US" sz="1000" kern="1200" dirty="0">
                          <a:solidFill>
                            <a:schemeClr val="dk1"/>
                          </a:solidFill>
                          <a:latin typeface="Inter-Regular" panose="020B0604020202020204" charset="0"/>
                          <a:ea typeface="Inter-Regular" panose="020B0604020202020204" charset="0"/>
                          <a:cs typeface="+mn-cs"/>
                        </a:rPr>
                        <a:t>Google Doc, Google Sheet</a:t>
                      </a:r>
                    </a:p>
                  </a:txBody>
                  <a:tcPr>
                    <a:solidFill>
                      <a:srgbClr val="DCE4EE"/>
                    </a:solidFill>
                  </a:tcPr>
                </a:tc>
                <a:tc>
                  <a:txBody>
                    <a:bodyPr/>
                    <a:lstStyle/>
                    <a:p>
                      <a:pPr marL="171450" indent="-171450" algn="l" defTabSz="914400" rtl="0" eaLnBrk="1" latinLnBrk="0" hangingPunct="1">
                        <a:buFont typeface="Arial" panose="020B0604020202020204" pitchFamily="34" charset="0"/>
                        <a:buChar char="•"/>
                      </a:pPr>
                      <a:r>
                        <a:rPr lang="en-US" sz="1000" kern="1200" dirty="0">
                          <a:solidFill>
                            <a:schemeClr val="dk1"/>
                          </a:solidFill>
                          <a:latin typeface="Inter-Regular" panose="020B0604020202020204" charset="0"/>
                          <a:ea typeface="Inter-Regular" panose="020B0604020202020204" charset="0"/>
                          <a:cs typeface="+mn-cs"/>
                        </a:rPr>
                        <a:t>Google slides, YouTube</a:t>
                      </a:r>
                    </a:p>
                  </a:txBody>
                  <a:tcPr>
                    <a:solidFill>
                      <a:srgbClr val="DCE4EE"/>
                    </a:solidFill>
                  </a:tcPr>
                </a:tc>
                <a:extLst>
                  <a:ext uri="{0D108BD9-81ED-4DB2-BD59-A6C34878D82A}">
                    <a16:rowId xmlns:a16="http://schemas.microsoft.com/office/drawing/2014/main" val="3388747344"/>
                  </a:ext>
                </a:extLst>
              </a:tr>
              <a:tr h="437853">
                <a:tc>
                  <a:txBody>
                    <a:bodyPr/>
                    <a:lstStyle/>
                    <a:p>
                      <a:pPr algn="ctr"/>
                      <a:r>
                        <a:rPr lang="en-US" dirty="0">
                          <a:latin typeface="Inter-Regular" panose="020B0604020202020204" charset="0"/>
                          <a:ea typeface="Inter-Regular" panose="020B0604020202020204" charset="0"/>
                        </a:rPr>
                        <a:t>4</a:t>
                      </a:r>
                    </a:p>
                  </a:txBody>
                  <a:tcPr anchor="ctr">
                    <a:solidFill>
                      <a:srgbClr val="DCE4EE"/>
                    </a:solidFill>
                  </a:tcPr>
                </a:tc>
                <a:tc>
                  <a:txBody>
                    <a:bodyPr/>
                    <a:lstStyle/>
                    <a:p>
                      <a:pPr marL="0" algn="l" defTabSz="914400" rtl="0" eaLnBrk="1" latinLnBrk="0" hangingPunct="1"/>
                      <a:r>
                        <a:rPr lang="en-US" sz="1000" b="1" kern="1200" dirty="0">
                          <a:solidFill>
                            <a:schemeClr val="dk1"/>
                          </a:solidFill>
                          <a:latin typeface="Inter-Regular" panose="020B0604020202020204" charset="0"/>
                          <a:ea typeface="Inter-Regular" panose="020B0604020202020204" charset="0"/>
                          <a:cs typeface="+mn-cs"/>
                        </a:rPr>
                        <a:t>Digital Marketing</a:t>
                      </a:r>
                    </a:p>
                  </a:txBody>
                  <a:tcPr anchor="ctr">
                    <a:solidFill>
                      <a:srgbClr val="DCE4EE"/>
                    </a:solidFill>
                  </a:tcPr>
                </a:tc>
                <a:tc>
                  <a:txBody>
                    <a:bodyPr/>
                    <a:lstStyle/>
                    <a:p>
                      <a:pPr marL="171450" indent="-171450" algn="l" defTabSz="914400" rtl="0" eaLnBrk="1" latinLnBrk="0" hangingPunct="1">
                        <a:buFont typeface="Arial" panose="020B0604020202020204" pitchFamily="34" charset="0"/>
                        <a:buChar char="•"/>
                      </a:pPr>
                      <a:r>
                        <a:rPr lang="en-US" sz="1000" kern="1200" noProof="0" dirty="0">
                          <a:solidFill>
                            <a:schemeClr val="dk1"/>
                          </a:solidFill>
                          <a:latin typeface="Inter-Regular" panose="020B0604020202020204" charset="0"/>
                          <a:ea typeface="Inter-Regular" panose="020B0604020202020204" charset="0"/>
                          <a:cs typeface="+mn-cs"/>
                        </a:rPr>
                        <a:t>Concepts of Digital Marketing</a:t>
                      </a:r>
                    </a:p>
                    <a:p>
                      <a:pPr marL="171450" indent="-171450" algn="l" defTabSz="914400" rtl="0" eaLnBrk="1" latinLnBrk="0" hangingPunct="1">
                        <a:buFont typeface="Arial" panose="020B0604020202020204" pitchFamily="34" charset="0"/>
                        <a:buChar char="•"/>
                      </a:pPr>
                      <a:r>
                        <a:rPr lang="en-US" sz="1000" kern="1200" noProof="0" dirty="0">
                          <a:solidFill>
                            <a:schemeClr val="dk1"/>
                          </a:solidFill>
                          <a:latin typeface="Inter-Regular" panose="020B0604020202020204" charset="0"/>
                          <a:ea typeface="Inter-Regular" panose="020B0604020202020204" charset="0"/>
                          <a:cs typeface="+mn-cs"/>
                        </a:rPr>
                        <a:t>Introduction to popular platforms (FB, IG, LI)</a:t>
                      </a:r>
                    </a:p>
                    <a:p>
                      <a:pPr marL="171450" indent="-171450" algn="l" defTabSz="914400" rtl="0" eaLnBrk="1" latinLnBrk="0" hangingPunct="1">
                        <a:buFont typeface="Arial" panose="020B0604020202020204" pitchFamily="34" charset="0"/>
                        <a:buChar char="•"/>
                      </a:pPr>
                      <a:r>
                        <a:rPr lang="en-US" sz="1000" kern="1200" noProof="0" dirty="0">
                          <a:solidFill>
                            <a:schemeClr val="dk1"/>
                          </a:solidFill>
                          <a:latin typeface="Inter-Regular" panose="020B0604020202020204" charset="0"/>
                          <a:ea typeface="Inter-Regular" panose="020B0604020202020204" charset="0"/>
                          <a:cs typeface="+mn-cs"/>
                        </a:rPr>
                        <a:t>Personal &amp; professional usage </a:t>
                      </a:r>
                    </a:p>
                  </a:txBody>
                  <a:tcPr>
                    <a:solidFill>
                      <a:srgbClr val="FBCFC9"/>
                    </a:solidFill>
                  </a:tcPr>
                </a:tc>
                <a:tc>
                  <a:txBody>
                    <a:bodyPr/>
                    <a:lstStyle/>
                    <a:p>
                      <a:pPr marL="171450" indent="-171450" algn="l" defTabSz="914400" rtl="0" eaLnBrk="1" latinLnBrk="0" hangingPunct="1">
                        <a:buFont typeface="Arial" panose="020B0604020202020204" pitchFamily="34" charset="0"/>
                        <a:buChar char="•"/>
                      </a:pPr>
                      <a:r>
                        <a:rPr lang="en-US" sz="1000" kern="1200" dirty="0">
                          <a:solidFill>
                            <a:schemeClr val="dk1"/>
                          </a:solidFill>
                          <a:latin typeface="Inter-Regular" panose="020B0604020202020204" charset="0"/>
                          <a:ea typeface="Inter-Regular" panose="020B0604020202020204" charset="0"/>
                          <a:cs typeface="+mn-cs"/>
                        </a:rPr>
                        <a:t>Facebook for business</a:t>
                      </a:r>
                    </a:p>
                  </a:txBody>
                  <a:tcPr>
                    <a:solidFill>
                      <a:srgbClr val="DCE4EE"/>
                    </a:solidFill>
                  </a:tcPr>
                </a:tc>
                <a:tc>
                  <a:txBody>
                    <a:bodyPr/>
                    <a:lstStyle/>
                    <a:p>
                      <a:pPr marL="171450" indent="-171450" algn="l" defTabSz="914400" rtl="0" eaLnBrk="1" latinLnBrk="0" hangingPunct="1">
                        <a:buFont typeface="Arial" panose="020B0604020202020204" pitchFamily="34" charset="0"/>
                        <a:buChar char="•"/>
                      </a:pPr>
                      <a:r>
                        <a:rPr lang="en-US" sz="1000" kern="1200" dirty="0">
                          <a:solidFill>
                            <a:schemeClr val="dk1"/>
                          </a:solidFill>
                          <a:latin typeface="Inter-Regular" panose="020B0604020202020204" charset="0"/>
                          <a:ea typeface="Inter-Regular" panose="020B0604020202020204" charset="0"/>
                          <a:cs typeface="+mn-cs"/>
                        </a:rPr>
                        <a:t>LinkedIn Learning </a:t>
                      </a:r>
                    </a:p>
                    <a:p>
                      <a:pPr marL="171450" indent="-171450" algn="l" defTabSz="914400" rtl="0" eaLnBrk="1" latinLnBrk="0" hangingPunct="1">
                        <a:buFont typeface="Arial" panose="020B0604020202020204" pitchFamily="34" charset="0"/>
                        <a:buChar char="•"/>
                      </a:pPr>
                      <a:r>
                        <a:rPr lang="en-US" sz="1000" kern="1200" dirty="0">
                          <a:solidFill>
                            <a:schemeClr val="dk1"/>
                          </a:solidFill>
                          <a:latin typeface="Inter-Regular" panose="020B0604020202020204" charset="0"/>
                          <a:ea typeface="Inter-Regular" panose="020B0604020202020204" charset="0"/>
                          <a:cs typeface="+mn-cs"/>
                        </a:rPr>
                        <a:t>Optimizing Profile</a:t>
                      </a:r>
                    </a:p>
                  </a:txBody>
                  <a:tcPr>
                    <a:solidFill>
                      <a:srgbClr val="DCE4EE"/>
                    </a:solidFill>
                  </a:tcPr>
                </a:tc>
                <a:extLst>
                  <a:ext uri="{0D108BD9-81ED-4DB2-BD59-A6C34878D82A}">
                    <a16:rowId xmlns:a16="http://schemas.microsoft.com/office/drawing/2014/main" val="2420782266"/>
                  </a:ext>
                </a:extLst>
              </a:tr>
              <a:tr h="316939">
                <a:tc>
                  <a:txBody>
                    <a:bodyPr/>
                    <a:lstStyle/>
                    <a:p>
                      <a:pPr algn="ctr"/>
                      <a:r>
                        <a:rPr lang="en-US" dirty="0">
                          <a:latin typeface="Inter-Regular" panose="020B0604020202020204" charset="0"/>
                          <a:ea typeface="Inter-Regular" panose="020B0604020202020204" charset="0"/>
                        </a:rPr>
                        <a:t>5</a:t>
                      </a:r>
                    </a:p>
                  </a:txBody>
                  <a:tcPr anchor="ctr">
                    <a:solidFill>
                      <a:srgbClr val="DCE4EE"/>
                    </a:solidFill>
                  </a:tcPr>
                </a:tc>
                <a:tc>
                  <a:txBody>
                    <a:bodyPr/>
                    <a:lstStyle/>
                    <a:p>
                      <a:pPr marL="0" algn="l" defTabSz="914400" rtl="0" eaLnBrk="1" latinLnBrk="0" hangingPunct="1"/>
                      <a:r>
                        <a:rPr lang="en-US" sz="1000" b="1" kern="1200" dirty="0">
                          <a:solidFill>
                            <a:schemeClr val="dk1"/>
                          </a:solidFill>
                          <a:latin typeface="Inter-Regular" panose="020B0604020202020204" charset="0"/>
                          <a:ea typeface="Inter-Regular" panose="020B0604020202020204" charset="0"/>
                          <a:cs typeface="+mn-cs"/>
                        </a:rPr>
                        <a:t>Microsoft Office</a:t>
                      </a:r>
                    </a:p>
                  </a:txBody>
                  <a:tcPr anchor="ctr">
                    <a:solidFill>
                      <a:srgbClr val="DCE4EE"/>
                    </a:solidFill>
                  </a:tcPr>
                </a:tc>
                <a:tc>
                  <a:txBody>
                    <a:bodyPr/>
                    <a:lstStyle/>
                    <a:p>
                      <a:pPr marL="171450" indent="-171450">
                        <a:buFont typeface="Arial" panose="020B0604020202020204" pitchFamily="34" charset="0"/>
                        <a:buChar char="•"/>
                      </a:pPr>
                      <a:r>
                        <a:rPr lang="en-US" sz="1000" noProof="0" dirty="0">
                          <a:latin typeface="Inter-Regular" panose="020B0604020202020204" charset="0"/>
                          <a:ea typeface="Inter-Regular" panose="020B0604020202020204" charset="0"/>
                        </a:rPr>
                        <a:t>Introduction to Word &amp; how to use it</a:t>
                      </a:r>
                    </a:p>
                    <a:p>
                      <a:pPr marL="171450" indent="-171450">
                        <a:buFont typeface="Arial" panose="020B0604020202020204" pitchFamily="34" charset="0"/>
                        <a:buChar char="•"/>
                      </a:pPr>
                      <a:r>
                        <a:rPr lang="en-US" sz="1000" noProof="0" dirty="0">
                          <a:latin typeface="Inter-Regular" panose="020B0604020202020204" charset="0"/>
                          <a:ea typeface="Inter-Regular" panose="020B0604020202020204" charset="0"/>
                        </a:rPr>
                        <a:t>Learning basic tools (i.e. text formatting, find &amp; replace, table etc.)</a:t>
                      </a:r>
                    </a:p>
                  </a:txBody>
                  <a:tcPr>
                    <a:solidFill>
                      <a:srgbClr val="FBCFC9"/>
                    </a:solidFill>
                  </a:tcPr>
                </a:tc>
                <a:tc>
                  <a:txBody>
                    <a:bodyPr/>
                    <a:lstStyle/>
                    <a:p>
                      <a:pPr marL="171450" indent="-171450" algn="l" defTabSz="914400" rtl="0" eaLnBrk="1" latinLnBrk="0" hangingPunct="1">
                        <a:buFont typeface="Arial" panose="020B0604020202020204" pitchFamily="34" charset="0"/>
                        <a:buChar char="•"/>
                      </a:pPr>
                      <a:r>
                        <a:rPr lang="en-US" sz="1000" kern="1200" dirty="0">
                          <a:solidFill>
                            <a:schemeClr val="dk1"/>
                          </a:solidFill>
                          <a:latin typeface="Inter-Regular" panose="020B0604020202020204" charset="0"/>
                          <a:ea typeface="Inter-Regular" panose="020B0604020202020204" charset="0"/>
                          <a:cs typeface="+mn-cs"/>
                        </a:rPr>
                        <a:t>MS Excel</a:t>
                      </a:r>
                    </a:p>
                  </a:txBody>
                  <a:tcPr>
                    <a:solidFill>
                      <a:srgbClr val="DCE4EE"/>
                    </a:solidFill>
                  </a:tcPr>
                </a:tc>
                <a:tc>
                  <a:txBody>
                    <a:bodyPr/>
                    <a:lstStyle/>
                    <a:p>
                      <a:pPr marL="171450" indent="-171450" algn="l" defTabSz="914400" rtl="0" eaLnBrk="1" latinLnBrk="0" hangingPunct="1">
                        <a:buFont typeface="Arial" panose="020B0604020202020204" pitchFamily="34" charset="0"/>
                        <a:buChar char="•"/>
                      </a:pPr>
                      <a:r>
                        <a:rPr lang="en-US" sz="1000" kern="1200" dirty="0">
                          <a:solidFill>
                            <a:schemeClr val="dk1"/>
                          </a:solidFill>
                          <a:latin typeface="Inter-Regular" panose="020B0604020202020204" charset="0"/>
                          <a:ea typeface="Inter-Regular" panose="020B0604020202020204" charset="0"/>
                          <a:cs typeface="+mn-cs"/>
                        </a:rPr>
                        <a:t>MS Power Point , Outlook</a:t>
                      </a:r>
                    </a:p>
                  </a:txBody>
                  <a:tcPr>
                    <a:solidFill>
                      <a:srgbClr val="DCE4EE"/>
                    </a:solidFill>
                  </a:tcPr>
                </a:tc>
                <a:extLst>
                  <a:ext uri="{0D108BD9-81ED-4DB2-BD59-A6C34878D82A}">
                    <a16:rowId xmlns:a16="http://schemas.microsoft.com/office/drawing/2014/main" val="3852162727"/>
                  </a:ext>
                </a:extLst>
              </a:tr>
              <a:tr h="316939">
                <a:tc>
                  <a:txBody>
                    <a:bodyPr/>
                    <a:lstStyle/>
                    <a:p>
                      <a:pPr algn="ctr"/>
                      <a:r>
                        <a:rPr lang="en-US" dirty="0">
                          <a:latin typeface="Inter-Regular" panose="020B0604020202020204" charset="0"/>
                          <a:ea typeface="Inter-Regular" panose="020B0604020202020204" charset="0"/>
                        </a:rPr>
                        <a:t>6</a:t>
                      </a:r>
                    </a:p>
                  </a:txBody>
                  <a:tcPr anchor="ctr">
                    <a:solidFill>
                      <a:srgbClr val="DCE4EE"/>
                    </a:solidFill>
                  </a:tcPr>
                </a:tc>
                <a:tc>
                  <a:txBody>
                    <a:bodyPr/>
                    <a:lstStyle/>
                    <a:p>
                      <a:pPr marL="0" algn="l" defTabSz="914400" rtl="0" eaLnBrk="1" latinLnBrk="0" hangingPunct="1"/>
                      <a:r>
                        <a:rPr lang="en-US" sz="1000" b="1" kern="1200" dirty="0">
                          <a:solidFill>
                            <a:schemeClr val="dk1"/>
                          </a:solidFill>
                          <a:latin typeface="Inter-Regular" panose="020B0604020202020204" charset="0"/>
                          <a:ea typeface="Inter-Regular" panose="020B0604020202020204" charset="0"/>
                          <a:cs typeface="+mn-cs"/>
                        </a:rPr>
                        <a:t>Creative Suite</a:t>
                      </a:r>
                    </a:p>
                  </a:txBody>
                  <a:tcPr anchor="ctr">
                    <a:solidFill>
                      <a:srgbClr val="DCE4EE"/>
                    </a:solidFill>
                  </a:tcPr>
                </a:tc>
                <a:tc>
                  <a:txBody>
                    <a:bodyPr/>
                    <a:lstStyle/>
                    <a:p>
                      <a:pPr marL="171450" indent="-171450">
                        <a:buFont typeface="Arial" panose="020B0604020202020204" pitchFamily="34" charset="0"/>
                        <a:buChar char="•"/>
                      </a:pPr>
                      <a:r>
                        <a:rPr lang="en-US" sz="1000" noProof="0" dirty="0">
                          <a:latin typeface="Inter-Regular" panose="020B0604020202020204" charset="0"/>
                          <a:ea typeface="Inter-Regular" panose="020B0604020202020204" charset="0"/>
                        </a:rPr>
                        <a:t>Introduction to CANVA</a:t>
                      </a:r>
                    </a:p>
                    <a:p>
                      <a:pPr marL="171450" indent="-171450">
                        <a:buFont typeface="Arial" panose="020B0604020202020204" pitchFamily="34" charset="0"/>
                        <a:buChar char="•"/>
                      </a:pPr>
                      <a:r>
                        <a:rPr lang="en-US" sz="1000" noProof="0" dirty="0">
                          <a:latin typeface="Inter-Regular" panose="020B0604020202020204" charset="0"/>
                          <a:ea typeface="Inter-Regular" panose="020B0604020202020204" charset="0"/>
                        </a:rPr>
                        <a:t>Creating Facebook posts, twitter quote posts, YouTube banners &amp; flyers</a:t>
                      </a:r>
                    </a:p>
                  </a:txBody>
                  <a:tcPr>
                    <a:solidFill>
                      <a:srgbClr val="FBCFC9"/>
                    </a:solidFill>
                  </a:tcPr>
                </a:tc>
                <a:tc>
                  <a:txBody>
                    <a:bodyPr/>
                    <a:lstStyle/>
                    <a:p>
                      <a:pPr marL="171450" indent="-171450" algn="l" defTabSz="914400" rtl="0" eaLnBrk="1" latinLnBrk="0" hangingPunct="1">
                        <a:buFont typeface="Arial" panose="020B0604020202020204" pitchFamily="34" charset="0"/>
                        <a:buChar char="•"/>
                      </a:pPr>
                      <a:r>
                        <a:rPr lang="en-US" sz="1000" kern="1200" dirty="0">
                          <a:solidFill>
                            <a:schemeClr val="dk1"/>
                          </a:solidFill>
                          <a:latin typeface="Inter-Regular" panose="020B0604020202020204" charset="0"/>
                          <a:ea typeface="Inter-Regular" panose="020B0604020202020204" charset="0"/>
                          <a:cs typeface="+mn-cs"/>
                        </a:rPr>
                        <a:t>MS Publisher</a:t>
                      </a:r>
                    </a:p>
                  </a:txBody>
                  <a:tcPr>
                    <a:solidFill>
                      <a:srgbClr val="DCE4EE"/>
                    </a:solidFill>
                  </a:tcPr>
                </a:tc>
                <a:tc>
                  <a:txBody>
                    <a:bodyPr/>
                    <a:lstStyle/>
                    <a:p>
                      <a:pPr marL="171450" indent="-171450" algn="l" defTabSz="914400" rtl="0" eaLnBrk="1" latinLnBrk="0" hangingPunct="1">
                        <a:buFont typeface="Arial" panose="020B0604020202020204" pitchFamily="34" charset="0"/>
                        <a:buChar char="•"/>
                      </a:pPr>
                      <a:r>
                        <a:rPr lang="en-US" sz="1000" kern="1200" dirty="0">
                          <a:solidFill>
                            <a:schemeClr val="dk1"/>
                          </a:solidFill>
                          <a:latin typeface="Inter-Regular" panose="020B0604020202020204" charset="0"/>
                          <a:ea typeface="Inter-Regular" panose="020B0604020202020204" charset="0"/>
                          <a:cs typeface="+mn-cs"/>
                        </a:rPr>
                        <a:t>Adobe Photoshop</a:t>
                      </a:r>
                    </a:p>
                  </a:txBody>
                  <a:tcPr>
                    <a:solidFill>
                      <a:srgbClr val="DCE4EE"/>
                    </a:solidFill>
                  </a:tcPr>
                </a:tc>
                <a:extLst>
                  <a:ext uri="{0D108BD9-81ED-4DB2-BD59-A6C34878D82A}">
                    <a16:rowId xmlns:a16="http://schemas.microsoft.com/office/drawing/2014/main" val="1408124909"/>
                  </a:ext>
                </a:extLst>
              </a:tr>
              <a:tr h="559479">
                <a:tc>
                  <a:txBody>
                    <a:bodyPr/>
                    <a:lstStyle/>
                    <a:p>
                      <a:pPr algn="ctr"/>
                      <a:r>
                        <a:rPr lang="en-US" dirty="0">
                          <a:latin typeface="Inter-Regular" panose="020B0604020202020204" charset="0"/>
                          <a:ea typeface="Inter-Regular" panose="020B0604020202020204" charset="0"/>
                        </a:rPr>
                        <a:t>7</a:t>
                      </a:r>
                    </a:p>
                  </a:txBody>
                  <a:tcPr anchor="ctr">
                    <a:solidFill>
                      <a:srgbClr val="DCE4EE"/>
                    </a:solidFill>
                  </a:tcPr>
                </a:tc>
                <a:tc>
                  <a:txBody>
                    <a:bodyPr/>
                    <a:lstStyle/>
                    <a:p>
                      <a:pPr marL="0" algn="l" defTabSz="914400" rtl="0" eaLnBrk="1" latinLnBrk="0" hangingPunct="1"/>
                      <a:r>
                        <a:rPr lang="en-US" sz="1000" b="1" kern="1200" dirty="0">
                          <a:solidFill>
                            <a:schemeClr val="dk1"/>
                          </a:solidFill>
                          <a:latin typeface="Inter-Regular" panose="020B0604020202020204" charset="0"/>
                          <a:ea typeface="Inter-Regular" panose="020B0604020202020204" charset="0"/>
                          <a:cs typeface="+mn-cs"/>
                        </a:rPr>
                        <a:t>Website Development</a:t>
                      </a:r>
                    </a:p>
                  </a:txBody>
                  <a:tcPr anchor="ctr">
                    <a:solidFill>
                      <a:srgbClr val="DCE4EE"/>
                    </a:solidFill>
                  </a:tcPr>
                </a:tc>
                <a:tc>
                  <a:txBody>
                    <a:bodyPr/>
                    <a:lstStyle/>
                    <a:p>
                      <a:pPr marL="171450" indent="-171450">
                        <a:buFont typeface="Arial" panose="020B0604020202020204" pitchFamily="34" charset="0"/>
                        <a:buChar char="•"/>
                      </a:pPr>
                      <a:r>
                        <a:rPr lang="en-US" sz="1000" noProof="0" dirty="0">
                          <a:latin typeface="Inter-Regular" panose="020B0604020202020204" charset="0"/>
                          <a:ea typeface="Inter-Regular" panose="020B0604020202020204" charset="0"/>
                        </a:rPr>
                        <a:t>Introduction to HTML &amp; how to create a webpage with it</a:t>
                      </a:r>
                    </a:p>
                    <a:p>
                      <a:pPr marL="171450" indent="-171450">
                        <a:buFont typeface="Arial" panose="020B0604020202020204" pitchFamily="34" charset="0"/>
                        <a:buChar char="•"/>
                      </a:pPr>
                      <a:r>
                        <a:rPr lang="en-US" sz="1000" noProof="0" dirty="0">
                          <a:latin typeface="Inter-Regular" panose="020B0604020202020204" charset="0"/>
                          <a:ea typeface="Inter-Regular" panose="020B0604020202020204" charset="0"/>
                        </a:rPr>
                        <a:t>HTML elements: Tags, List, Interactive elements</a:t>
                      </a:r>
                    </a:p>
                    <a:p>
                      <a:pPr marL="171450" indent="-171450">
                        <a:buFont typeface="Arial" panose="020B0604020202020204" pitchFamily="34" charset="0"/>
                        <a:buChar char="•"/>
                      </a:pPr>
                      <a:r>
                        <a:rPr lang="en-US" sz="1000" noProof="0" dirty="0">
                          <a:latin typeface="Inter-Regular" panose="020B0604020202020204" charset="0"/>
                          <a:ea typeface="Inter-Regular" panose="020B0604020202020204" charset="0"/>
                        </a:rPr>
                        <a:t>Block-level, Inline &amp; Organizational Elements</a:t>
                      </a:r>
                    </a:p>
                    <a:p>
                      <a:pPr marL="171450" indent="-171450">
                        <a:buFont typeface="Arial" panose="020B0604020202020204" pitchFamily="34" charset="0"/>
                        <a:buChar char="•"/>
                      </a:pPr>
                      <a:r>
                        <a:rPr lang="en-US" sz="1000" noProof="0" dirty="0">
                          <a:latin typeface="Inter-Regular" panose="020B0604020202020204" charset="0"/>
                          <a:ea typeface="Inter-Regular" panose="020B0604020202020204" charset="0"/>
                        </a:rPr>
                        <a:t>Meta-data &amp; the Head Element</a:t>
                      </a:r>
                    </a:p>
                  </a:txBody>
                  <a:tcPr>
                    <a:solidFill>
                      <a:srgbClr val="FBCFC9"/>
                    </a:solidFill>
                  </a:tcPr>
                </a:tc>
                <a:tc>
                  <a:txBody>
                    <a:bodyPr/>
                    <a:lstStyle/>
                    <a:p>
                      <a:pPr marL="171450" indent="-171450" algn="l" defTabSz="914400" rtl="0" eaLnBrk="1" latinLnBrk="0" hangingPunct="1">
                        <a:buFont typeface="Arial" panose="020B0604020202020204" pitchFamily="34" charset="0"/>
                        <a:buChar char="•"/>
                      </a:pPr>
                      <a:r>
                        <a:rPr lang="en-US" sz="1000" kern="1200" dirty="0">
                          <a:solidFill>
                            <a:schemeClr val="dk1"/>
                          </a:solidFill>
                          <a:latin typeface="Inter-Regular" panose="020B0604020202020204" charset="0"/>
                          <a:ea typeface="Inter-Regular" panose="020B0604020202020204" charset="0"/>
                          <a:cs typeface="+mn-cs"/>
                        </a:rPr>
                        <a:t>CSS</a:t>
                      </a:r>
                    </a:p>
                  </a:txBody>
                  <a:tcPr>
                    <a:solidFill>
                      <a:srgbClr val="DCE4EE"/>
                    </a:solidFill>
                  </a:tcPr>
                </a:tc>
                <a:tc>
                  <a:txBody>
                    <a:bodyPr/>
                    <a:lstStyle/>
                    <a:p>
                      <a:pPr marL="171450" indent="-171450" algn="l" defTabSz="914400" rtl="0" eaLnBrk="1" latinLnBrk="0" hangingPunct="1">
                        <a:buFont typeface="Arial" panose="020B0604020202020204" pitchFamily="34" charset="0"/>
                        <a:buChar char="•"/>
                      </a:pPr>
                      <a:r>
                        <a:rPr lang="en-US" sz="1000" kern="1200" dirty="0">
                          <a:solidFill>
                            <a:schemeClr val="dk1"/>
                          </a:solidFill>
                          <a:latin typeface="Inter-Regular" panose="020B0604020202020204" charset="0"/>
                          <a:ea typeface="Inter-Regular" panose="020B0604020202020204" charset="0"/>
                          <a:cs typeface="+mn-cs"/>
                        </a:rPr>
                        <a:t>Java Script</a:t>
                      </a:r>
                    </a:p>
                  </a:txBody>
                  <a:tcPr>
                    <a:solidFill>
                      <a:srgbClr val="DCE4EE"/>
                    </a:solidFill>
                  </a:tcPr>
                </a:tc>
                <a:extLst>
                  <a:ext uri="{0D108BD9-81ED-4DB2-BD59-A6C34878D82A}">
                    <a16:rowId xmlns:a16="http://schemas.microsoft.com/office/drawing/2014/main" val="3351267969"/>
                  </a:ext>
                </a:extLst>
              </a:tr>
              <a:tr h="559479">
                <a:tc>
                  <a:txBody>
                    <a:bodyPr/>
                    <a:lstStyle/>
                    <a:p>
                      <a:pPr algn="ctr"/>
                      <a:r>
                        <a:rPr lang="en-US" dirty="0">
                          <a:latin typeface="Inter-Regular" panose="020B0604020202020204" charset="0"/>
                          <a:ea typeface="Inter-Regular" panose="020B0604020202020204" charset="0"/>
                        </a:rPr>
                        <a:t>8</a:t>
                      </a:r>
                    </a:p>
                  </a:txBody>
                  <a:tcPr anchor="ctr">
                    <a:solidFill>
                      <a:srgbClr val="DCE4EE"/>
                    </a:solidFill>
                  </a:tcPr>
                </a:tc>
                <a:tc>
                  <a:txBody>
                    <a:bodyPr/>
                    <a:lstStyle/>
                    <a:p>
                      <a:pPr marL="0" algn="l" defTabSz="914400" rtl="0" eaLnBrk="1" latinLnBrk="0" hangingPunct="1"/>
                      <a:r>
                        <a:rPr lang="en-US" sz="1000" b="1" kern="1200" dirty="0">
                          <a:solidFill>
                            <a:schemeClr val="dk1"/>
                          </a:solidFill>
                          <a:latin typeface="Inter-Regular" panose="020B0604020202020204" charset="0"/>
                          <a:ea typeface="Inter-Regular" panose="020B0604020202020204" charset="0"/>
                          <a:cs typeface="+mn-cs"/>
                        </a:rPr>
                        <a:t>App Development</a:t>
                      </a:r>
                    </a:p>
                  </a:txBody>
                  <a:tcPr anchor="ctr">
                    <a:solidFill>
                      <a:srgbClr val="DCE4EE"/>
                    </a:solidFill>
                  </a:tcPr>
                </a:tc>
                <a:tc>
                  <a:txBody>
                    <a:bodyPr/>
                    <a:lstStyle/>
                    <a:p>
                      <a:pPr marL="171450" indent="-171450" algn="l" defTabSz="914400" rtl="0" eaLnBrk="1" latinLnBrk="0" hangingPunct="1">
                        <a:buFont typeface="Arial" panose="020B0604020202020204" pitchFamily="34" charset="0"/>
                        <a:buChar char="•"/>
                      </a:pPr>
                      <a:r>
                        <a:rPr lang="en-US" sz="1000" kern="1200" noProof="0" dirty="0">
                          <a:solidFill>
                            <a:schemeClr val="dk1"/>
                          </a:solidFill>
                          <a:latin typeface="Inter-Regular" panose="020B0604020202020204" charset="0"/>
                          <a:ea typeface="Inter-Regular" panose="020B0604020202020204" charset="0"/>
                          <a:cs typeface="+mn-cs"/>
                        </a:rPr>
                        <a:t>Introduction to </a:t>
                      </a:r>
                      <a:r>
                        <a:rPr lang="en-US" sz="1000" kern="1200" noProof="0" dirty="0" err="1">
                          <a:solidFill>
                            <a:schemeClr val="dk1"/>
                          </a:solidFill>
                          <a:latin typeface="Inter-Regular" panose="020B0604020202020204" charset="0"/>
                          <a:ea typeface="Inter-Regular" panose="020B0604020202020204" charset="0"/>
                          <a:cs typeface="+mn-cs"/>
                        </a:rPr>
                        <a:t>Thunkable</a:t>
                      </a:r>
                      <a:endParaRPr lang="en-US" sz="1000" kern="1200" noProof="0" dirty="0">
                        <a:solidFill>
                          <a:schemeClr val="dk1"/>
                        </a:solidFill>
                        <a:latin typeface="Inter-Regular" panose="020B0604020202020204" charset="0"/>
                        <a:ea typeface="Inter-Regular" panose="020B0604020202020204" charset="0"/>
                        <a:cs typeface="+mn-cs"/>
                      </a:endParaRPr>
                    </a:p>
                    <a:p>
                      <a:pPr marL="171450" indent="-171450" algn="l" defTabSz="914400" rtl="0" eaLnBrk="1" latinLnBrk="0" hangingPunct="1">
                        <a:buFont typeface="Arial" panose="020B0604020202020204" pitchFamily="34" charset="0"/>
                        <a:buChar char="•"/>
                      </a:pPr>
                      <a:r>
                        <a:rPr lang="en-US" sz="1000" kern="1200" noProof="0" dirty="0">
                          <a:solidFill>
                            <a:schemeClr val="dk1"/>
                          </a:solidFill>
                          <a:latin typeface="Inter-Regular" panose="020B0604020202020204" charset="0"/>
                          <a:ea typeface="Inter-Regular" panose="020B0604020202020204" charset="0"/>
                          <a:cs typeface="+mn-cs"/>
                        </a:rPr>
                        <a:t>Components of </a:t>
                      </a:r>
                      <a:r>
                        <a:rPr lang="en-US" sz="1000" kern="1200" noProof="0" dirty="0" err="1">
                          <a:solidFill>
                            <a:schemeClr val="dk1"/>
                          </a:solidFill>
                          <a:latin typeface="Inter-Regular" panose="020B0604020202020204" charset="0"/>
                          <a:ea typeface="Inter-Regular" panose="020B0604020202020204" charset="0"/>
                          <a:cs typeface="+mn-cs"/>
                        </a:rPr>
                        <a:t>Thunkable</a:t>
                      </a:r>
                      <a:r>
                        <a:rPr lang="en-US" sz="1000" kern="1200" noProof="0" dirty="0">
                          <a:solidFill>
                            <a:schemeClr val="dk1"/>
                          </a:solidFill>
                          <a:latin typeface="Inter-Regular" panose="020B0604020202020204" charset="0"/>
                          <a:ea typeface="Inter-Regular" panose="020B0604020202020204" charset="0"/>
                          <a:cs typeface="+mn-cs"/>
                        </a:rPr>
                        <a:t> User Interface</a:t>
                      </a:r>
                    </a:p>
                    <a:p>
                      <a:pPr marL="171450" indent="-171450" algn="l" defTabSz="914400" rtl="0" eaLnBrk="1" latinLnBrk="0" hangingPunct="1">
                        <a:buFont typeface="Arial" panose="020B0604020202020204" pitchFamily="34" charset="0"/>
                        <a:buChar char="•"/>
                      </a:pPr>
                      <a:r>
                        <a:rPr lang="en-US" sz="1000" kern="1200" noProof="0" dirty="0">
                          <a:solidFill>
                            <a:schemeClr val="dk1"/>
                          </a:solidFill>
                          <a:latin typeface="Inter-Regular" panose="020B0604020202020204" charset="0"/>
                          <a:ea typeface="Inter-Regular" panose="020B0604020202020204" charset="0"/>
                          <a:cs typeface="+mn-cs"/>
                        </a:rPr>
                        <a:t>Decision Making, Voice Recognition</a:t>
                      </a:r>
                    </a:p>
                    <a:p>
                      <a:pPr marL="171450" indent="-171450" algn="l" defTabSz="914400" rtl="0" eaLnBrk="1" latinLnBrk="0" hangingPunct="1">
                        <a:buFont typeface="Arial" panose="020B0604020202020204" pitchFamily="34" charset="0"/>
                        <a:buChar char="•"/>
                      </a:pPr>
                      <a:r>
                        <a:rPr lang="en-US" sz="1000" kern="1200" noProof="0" dirty="0">
                          <a:solidFill>
                            <a:schemeClr val="dk1"/>
                          </a:solidFill>
                          <a:latin typeface="Inter-Regular" panose="020B0604020202020204" charset="0"/>
                          <a:ea typeface="Inter-Regular" panose="020B0604020202020204" charset="0"/>
                          <a:cs typeface="+mn-cs"/>
                        </a:rPr>
                        <a:t>Publishing App on Play Store </a:t>
                      </a:r>
                    </a:p>
                  </a:txBody>
                  <a:tcPr>
                    <a:solidFill>
                      <a:srgbClr val="FBCFC9"/>
                    </a:solidFill>
                  </a:tcPr>
                </a:tc>
                <a:tc>
                  <a:txBody>
                    <a:bodyPr/>
                    <a:lstStyle/>
                    <a:p>
                      <a:pPr marL="171450" indent="-171450" algn="l" defTabSz="914400" rtl="0" eaLnBrk="1" latinLnBrk="0" hangingPunct="1">
                        <a:buFont typeface="Arial" panose="020B0604020202020204" pitchFamily="34" charset="0"/>
                        <a:buChar char="•"/>
                      </a:pPr>
                      <a:r>
                        <a:rPr lang="en-US" sz="1000" kern="1200" dirty="0">
                          <a:solidFill>
                            <a:schemeClr val="dk1"/>
                          </a:solidFill>
                          <a:latin typeface="Inter-Regular" panose="020B0604020202020204" charset="0"/>
                          <a:ea typeface="Inter-Regular" panose="020B0604020202020204" charset="0"/>
                          <a:cs typeface="+mn-cs"/>
                        </a:rPr>
                        <a:t>Object Oriented Programming</a:t>
                      </a:r>
                    </a:p>
                  </a:txBody>
                  <a:tcPr>
                    <a:solidFill>
                      <a:srgbClr val="DCE4EE"/>
                    </a:solidFill>
                  </a:tcPr>
                </a:tc>
                <a:tc>
                  <a:txBody>
                    <a:bodyPr/>
                    <a:lstStyle/>
                    <a:p>
                      <a:pPr marL="171450" indent="-171450" algn="l" defTabSz="914400" rtl="0" eaLnBrk="1" latinLnBrk="0" hangingPunct="1">
                        <a:buFont typeface="Arial" panose="020B0604020202020204" pitchFamily="34" charset="0"/>
                        <a:buChar char="•"/>
                      </a:pPr>
                      <a:r>
                        <a:rPr lang="en-US" sz="1000" kern="1200" dirty="0">
                          <a:solidFill>
                            <a:schemeClr val="dk1"/>
                          </a:solidFill>
                          <a:latin typeface="Inter-Regular" panose="020B0604020202020204" charset="0"/>
                          <a:ea typeface="Inter-Regular" panose="020B0604020202020204" charset="0"/>
                          <a:cs typeface="+mn-cs"/>
                        </a:rPr>
                        <a:t>Intro. to Java programming</a:t>
                      </a:r>
                    </a:p>
                  </a:txBody>
                  <a:tcPr>
                    <a:solidFill>
                      <a:srgbClr val="DCE4EE"/>
                    </a:solidFill>
                  </a:tcPr>
                </a:tc>
                <a:extLst>
                  <a:ext uri="{0D108BD9-81ED-4DB2-BD59-A6C34878D82A}">
                    <a16:rowId xmlns:a16="http://schemas.microsoft.com/office/drawing/2014/main" val="4258069627"/>
                  </a:ext>
                </a:extLst>
              </a:tr>
            </a:tbl>
          </a:graphicData>
        </a:graphic>
      </p:graphicFrame>
    </p:spTree>
    <p:extLst>
      <p:ext uri="{BB962C8B-B14F-4D97-AF65-F5344CB8AC3E}">
        <p14:creationId xmlns:p14="http://schemas.microsoft.com/office/powerpoint/2010/main" val="1229469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CFE4203-81D9-403F-9E6E-B5A3A950F02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622" imgH="623" progId="TCLayout.ActiveDocument.1">
                  <p:embed/>
                </p:oleObj>
              </mc:Choice>
              <mc:Fallback>
                <p:oleObj name="think-cell Slide" r:id="rId3" imgW="622" imgH="623" progId="TCLayout.ActiveDocument.1">
                  <p:embed/>
                  <p:pic>
                    <p:nvPicPr>
                      <p:cNvPr id="6" name="Object 5" hidden="1">
                        <a:extLst>
                          <a:ext uri="{FF2B5EF4-FFF2-40B4-BE49-F238E27FC236}">
                            <a16:creationId xmlns:a16="http://schemas.microsoft.com/office/drawing/2014/main" id="{8CFE4203-81D9-403F-9E6E-B5A3A950F02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87879D0B-51DF-4B82-898B-08CE4918805E}"/>
              </a:ext>
            </a:extLst>
          </p:cNvPr>
          <p:cNvSpPr/>
          <p:nvPr/>
        </p:nvSpPr>
        <p:spPr>
          <a:xfrm>
            <a:off x="5710575" y="5746173"/>
            <a:ext cx="1361209" cy="1111827"/>
          </a:xfrm>
          <a:prstGeom prst="rect">
            <a:avLst/>
          </a:prstGeom>
          <a:solidFill>
            <a:srgbClr val="DCE4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Google Shape;1134;p6">
            <a:extLst>
              <a:ext uri="{FF2B5EF4-FFF2-40B4-BE49-F238E27FC236}">
                <a16:creationId xmlns:a16="http://schemas.microsoft.com/office/drawing/2014/main" id="{06633A78-543A-428D-A6C0-E08FC9A2871E}"/>
              </a:ext>
            </a:extLst>
          </p:cNvPr>
          <p:cNvSpPr/>
          <p:nvPr/>
        </p:nvSpPr>
        <p:spPr>
          <a:xfrm>
            <a:off x="4659939" y="285860"/>
            <a:ext cx="4208292" cy="536934"/>
          </a:xfrm>
          <a:prstGeom prst="rect">
            <a:avLst/>
          </a:prstGeom>
          <a:noFill/>
          <a:ln>
            <a:noFill/>
          </a:ln>
        </p:spPr>
        <p:txBody>
          <a:bodyPr spcFirstLastPara="1" wrap="square" lIns="36000" tIns="72000" rIns="36000" bIns="0" anchor="t" anchorCtr="0">
            <a:noAutofit/>
          </a:bodyPr>
          <a:lstStyle/>
          <a:p>
            <a:pPr algn="ctr">
              <a:buClr>
                <a:schemeClr val="lt1"/>
              </a:buClr>
              <a:buSzPts val="1200"/>
            </a:pPr>
            <a:r>
              <a:rPr lang="en-US" sz="2800" spc="300" dirty="0">
                <a:solidFill>
                  <a:srgbClr val="EF4029"/>
                </a:solidFill>
                <a:latin typeface="Inter-Regular"/>
                <a:sym typeface="Inter-Regular"/>
              </a:rPr>
              <a:t>HER DIGITAL SKILLS</a:t>
            </a:r>
            <a:endParaRPr sz="2800" spc="300" dirty="0">
              <a:solidFill>
                <a:srgbClr val="EF4029"/>
              </a:solidFill>
              <a:latin typeface="Inter-Regular"/>
            </a:endParaRPr>
          </a:p>
        </p:txBody>
      </p:sp>
      <p:sp>
        <p:nvSpPr>
          <p:cNvPr id="52" name="Google Shape;1146;p6">
            <a:extLst>
              <a:ext uri="{FF2B5EF4-FFF2-40B4-BE49-F238E27FC236}">
                <a16:creationId xmlns:a16="http://schemas.microsoft.com/office/drawing/2014/main" id="{A82E8892-2E74-4ACC-B132-AB3D8542D01D}"/>
              </a:ext>
            </a:extLst>
          </p:cNvPr>
          <p:cNvSpPr/>
          <p:nvPr/>
        </p:nvSpPr>
        <p:spPr>
          <a:xfrm>
            <a:off x="684971" y="1205338"/>
            <a:ext cx="7287453" cy="365316"/>
          </a:xfrm>
          <a:prstGeom prst="roundRect">
            <a:avLst>
              <a:gd name="adj" fmla="val 50000"/>
            </a:avLst>
          </a:prstGeom>
          <a:solidFill>
            <a:srgbClr val="F4F7FA"/>
          </a:solidFill>
          <a:ln w="12700"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468000" tIns="45700" rIns="108000" bIns="45700" anchor="ctr" anchorCtr="0">
            <a:noAutofit/>
          </a:bodyPr>
          <a:lstStyle/>
          <a:p>
            <a:r>
              <a:rPr lang="en-US" dirty="0">
                <a:solidFill>
                  <a:srgbClr val="5C2D88"/>
                </a:solidFill>
                <a:latin typeface="Inter-Regular" panose="020B0604020202020204"/>
                <a:sym typeface="Inter-Regular"/>
              </a:rPr>
              <a:t>2021 Impact</a:t>
            </a:r>
            <a:endParaRPr lang="en-US" dirty="0">
              <a:solidFill>
                <a:srgbClr val="5C2D88"/>
              </a:solidFill>
              <a:latin typeface="Inter-Regular"/>
            </a:endParaRPr>
          </a:p>
        </p:txBody>
      </p:sp>
      <p:pic>
        <p:nvPicPr>
          <p:cNvPr id="56" name="Picture 6" descr="Magnifying glass - Free interface icons">
            <a:extLst>
              <a:ext uri="{FF2B5EF4-FFF2-40B4-BE49-F238E27FC236}">
                <a16:creationId xmlns:a16="http://schemas.microsoft.com/office/drawing/2014/main" id="{69065D87-95BF-47D6-85D8-50AEEEC371D5}"/>
              </a:ext>
            </a:extLst>
          </p:cNvPr>
          <p:cNvPicPr>
            <a:picLocks noChangeAspect="1" noChangeArrowheads="1"/>
          </p:cNvPicPr>
          <p:nvPr/>
        </p:nvPicPr>
        <p:blipFill>
          <a:blip r:embed="rId5" cstate="print">
            <a:duotone>
              <a:prstClr val="black"/>
              <a:schemeClr val="accent3">
                <a:tint val="45000"/>
                <a:satMod val="400000"/>
              </a:schemeClr>
            </a:duotone>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805947" y="1264095"/>
            <a:ext cx="249317" cy="2493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EB370A9-9B6E-4808-BB36-3070FFC2A7E1}"/>
              </a:ext>
            </a:extLst>
          </p:cNvPr>
          <p:cNvPicPr>
            <a:picLocks noChangeAspect="1"/>
          </p:cNvPicPr>
          <p:nvPr/>
        </p:nvPicPr>
        <p:blipFill>
          <a:blip r:embed="rId7"/>
          <a:stretch>
            <a:fillRect/>
          </a:stretch>
        </p:blipFill>
        <p:spPr>
          <a:xfrm>
            <a:off x="4397332" y="3506332"/>
            <a:ext cx="3907652" cy="2818725"/>
          </a:xfrm>
          <a:prstGeom prst="rect">
            <a:avLst/>
          </a:prstGeom>
        </p:spPr>
      </p:pic>
      <p:sp>
        <p:nvSpPr>
          <p:cNvPr id="126" name="Google Shape;1146;p6">
            <a:extLst>
              <a:ext uri="{FF2B5EF4-FFF2-40B4-BE49-F238E27FC236}">
                <a16:creationId xmlns:a16="http://schemas.microsoft.com/office/drawing/2014/main" id="{7AABD20F-C9CD-47A4-96B5-B463745B7D5B}"/>
              </a:ext>
            </a:extLst>
          </p:cNvPr>
          <p:cNvSpPr/>
          <p:nvPr/>
        </p:nvSpPr>
        <p:spPr>
          <a:xfrm>
            <a:off x="1382720" y="1726094"/>
            <a:ext cx="6856899" cy="1729145"/>
          </a:xfrm>
          <a:prstGeom prst="rect">
            <a:avLst/>
          </a:prstGeom>
          <a:noFill/>
          <a:ln w="12700" cap="flat" cmpd="sng">
            <a:noFill/>
            <a:prstDash val="solid"/>
            <a:round/>
            <a:headEnd type="none" w="sm" len="sm"/>
            <a:tailEnd type="none" w="sm" len="sm"/>
          </a:ln>
          <a:effectLst/>
        </p:spPr>
        <p:txBody>
          <a:bodyPr spcFirstLastPara="1" wrap="square" lIns="36000" tIns="45700" rIns="108000" bIns="45700" anchor="ctr" anchorCtr="0">
            <a:noAutofit/>
          </a:bodyPr>
          <a:lstStyle/>
          <a:p>
            <a:pPr>
              <a:spcAft>
                <a:spcPts val="800"/>
              </a:spcAft>
            </a:pPr>
            <a:r>
              <a:rPr lang="en-US" sz="1400" dirty="0">
                <a:solidFill>
                  <a:srgbClr val="5C2D88"/>
                </a:solidFill>
                <a:latin typeface="Inter-Regular" panose="020B0604020202020204"/>
                <a:sym typeface="Inter-Regular"/>
              </a:rPr>
              <a:t>Increasing impact &amp; scale by combining 3 EQUALS projects into </a:t>
            </a:r>
            <a:r>
              <a:rPr lang="en-US" sz="1400" b="1" dirty="0">
                <a:solidFill>
                  <a:schemeClr val="bg1"/>
                </a:solidFill>
                <a:highlight>
                  <a:srgbClr val="EF4029"/>
                </a:highlight>
                <a:latin typeface="Inter-Regular" panose="020B0604020202020204"/>
                <a:sym typeface="Inter-Regular"/>
              </a:rPr>
              <a:t>one holistic initiative</a:t>
            </a:r>
            <a:r>
              <a:rPr lang="en-US" sz="1400" b="1" dirty="0">
                <a:solidFill>
                  <a:srgbClr val="5C2D88"/>
                </a:solidFill>
                <a:latin typeface="Inter-Regular" panose="020B0604020202020204"/>
                <a:sym typeface="Inter-Regular"/>
              </a:rPr>
              <a:t> </a:t>
            </a:r>
            <a:r>
              <a:rPr lang="en-US" sz="1400" dirty="0">
                <a:solidFill>
                  <a:srgbClr val="5C2D88"/>
                </a:solidFill>
                <a:latin typeface="Inter-Regular" panose="020B0604020202020204"/>
                <a:sym typeface="Inter-Regular"/>
              </a:rPr>
              <a:t>and platform: HER DIGITAL SKILLS</a:t>
            </a:r>
          </a:p>
          <a:p>
            <a:pPr>
              <a:spcAft>
                <a:spcPts val="800"/>
              </a:spcAft>
            </a:pPr>
            <a:r>
              <a:rPr lang="en-US" sz="1400" dirty="0">
                <a:solidFill>
                  <a:srgbClr val="5C2D88"/>
                </a:solidFill>
                <a:latin typeface="Inter-Regular" panose="020B0604020202020204"/>
                <a:sym typeface="Inter-Regular"/>
              </a:rPr>
              <a:t>1st six months: </a:t>
            </a:r>
            <a:r>
              <a:rPr lang="en-US" sz="1400" b="1" dirty="0">
                <a:solidFill>
                  <a:schemeClr val="bg1"/>
                </a:solidFill>
                <a:highlight>
                  <a:srgbClr val="EF4029"/>
                </a:highlight>
                <a:latin typeface="Inter-Regular" panose="020B0604020202020204"/>
                <a:sym typeface="Inter-Regular"/>
              </a:rPr>
              <a:t>1418 participants</a:t>
            </a:r>
            <a:r>
              <a:rPr lang="en-US" sz="1400" dirty="0">
                <a:solidFill>
                  <a:srgbClr val="5C2D88"/>
                </a:solidFill>
                <a:latin typeface="Inter-Regular" panose="020B0604020202020204"/>
                <a:sym typeface="Inter-Regular"/>
              </a:rPr>
              <a:t> across </a:t>
            </a:r>
            <a:r>
              <a:rPr lang="en-US" sz="1400" b="1" dirty="0">
                <a:solidFill>
                  <a:schemeClr val="bg1"/>
                </a:solidFill>
                <a:highlight>
                  <a:srgbClr val="EF4029"/>
                </a:highlight>
                <a:latin typeface="Inter-Regular" panose="020B0604020202020204"/>
                <a:sym typeface="Inter-Regular"/>
              </a:rPr>
              <a:t>15 countries</a:t>
            </a:r>
            <a:r>
              <a:rPr lang="en-US" sz="1400" dirty="0">
                <a:solidFill>
                  <a:srgbClr val="5C2D88"/>
                </a:solidFill>
                <a:latin typeface="Inter-Regular" panose="020B0604020202020204"/>
                <a:sym typeface="Inter-Regular"/>
              </a:rPr>
              <a:t> and </a:t>
            </a:r>
            <a:r>
              <a:rPr lang="en-US" sz="1400" b="1" dirty="0">
                <a:solidFill>
                  <a:schemeClr val="bg1"/>
                </a:solidFill>
                <a:highlight>
                  <a:srgbClr val="EF4029"/>
                </a:highlight>
                <a:latin typeface="Inter-Regular" panose="020B0604020202020204"/>
                <a:sym typeface="Inter-Regular"/>
              </a:rPr>
              <a:t>4 continents</a:t>
            </a:r>
            <a:br>
              <a:rPr lang="en-US" sz="1400" b="1" dirty="0">
                <a:solidFill>
                  <a:srgbClr val="5C2D88"/>
                </a:solidFill>
                <a:highlight>
                  <a:srgbClr val="EF4029"/>
                </a:highlight>
                <a:latin typeface="Inter-Regular" panose="020B0604020202020204"/>
                <a:sym typeface="Inter-Regular"/>
              </a:rPr>
            </a:br>
            <a:r>
              <a:rPr lang="en-US" sz="1400" dirty="0">
                <a:solidFill>
                  <a:srgbClr val="5C2D88"/>
                </a:solidFill>
                <a:latin typeface="Inter-Regular" panose="020B0604020202020204"/>
                <a:sym typeface="Inter-Regular"/>
              </a:rPr>
              <a:t>(Tech4Girls workshops &amp; e-mentoring)</a:t>
            </a:r>
          </a:p>
          <a:p>
            <a:pPr>
              <a:spcAft>
                <a:spcPts val="800"/>
              </a:spcAft>
            </a:pPr>
            <a:r>
              <a:rPr lang="en-US" sz="1400" dirty="0">
                <a:solidFill>
                  <a:srgbClr val="5C2D88"/>
                </a:solidFill>
                <a:latin typeface="Inter-Regular" panose="020B0604020202020204"/>
                <a:sym typeface="Inter-Regular"/>
              </a:rPr>
              <a:t>Collaboration with </a:t>
            </a:r>
            <a:r>
              <a:rPr lang="en-US" sz="1400" b="1" dirty="0">
                <a:solidFill>
                  <a:schemeClr val="bg1"/>
                </a:solidFill>
                <a:highlight>
                  <a:srgbClr val="EF4029"/>
                </a:highlight>
                <a:latin typeface="Inter-Regular" panose="020B0604020202020204"/>
                <a:sym typeface="Inter-Regular"/>
              </a:rPr>
              <a:t>ITU Academy</a:t>
            </a:r>
            <a:r>
              <a:rPr lang="en-US" sz="1400" dirty="0">
                <a:solidFill>
                  <a:srgbClr val="5C2D88"/>
                </a:solidFill>
                <a:latin typeface="Inter-Regular" panose="020B0604020202020204"/>
                <a:sym typeface="Inter-Regular"/>
              </a:rPr>
              <a:t> to host EQUALS Badges platform</a:t>
            </a:r>
          </a:p>
          <a:p>
            <a:pPr>
              <a:spcAft>
                <a:spcPts val="800"/>
              </a:spcAft>
            </a:pPr>
            <a:r>
              <a:rPr lang="en-US" sz="1400" dirty="0">
                <a:solidFill>
                  <a:srgbClr val="5C2D88"/>
                </a:solidFill>
                <a:latin typeface="Inter-Regular" panose="020B0604020202020204"/>
                <a:sym typeface="Inter-Regular"/>
              </a:rPr>
              <a:t>Alignment with the </a:t>
            </a:r>
            <a:r>
              <a:rPr lang="en-US" sz="1400" b="1" dirty="0">
                <a:solidFill>
                  <a:schemeClr val="bg1"/>
                </a:solidFill>
                <a:highlight>
                  <a:srgbClr val="EF4029"/>
                </a:highlight>
                <a:latin typeface="Inter-Regular" panose="020B0604020202020204"/>
                <a:sym typeface="Inter-Regular"/>
              </a:rPr>
              <a:t>Generation Equality Innovation and Technology Action Coalition</a:t>
            </a:r>
          </a:p>
        </p:txBody>
      </p:sp>
      <p:grpSp>
        <p:nvGrpSpPr>
          <p:cNvPr id="2" name="Group 1">
            <a:extLst>
              <a:ext uri="{FF2B5EF4-FFF2-40B4-BE49-F238E27FC236}">
                <a16:creationId xmlns:a16="http://schemas.microsoft.com/office/drawing/2014/main" id="{0C0F9ED4-E1EC-4C38-B09E-4C6784041CC8}"/>
              </a:ext>
            </a:extLst>
          </p:cNvPr>
          <p:cNvGrpSpPr/>
          <p:nvPr/>
        </p:nvGrpSpPr>
        <p:grpSpPr>
          <a:xfrm>
            <a:off x="839264" y="1726094"/>
            <a:ext cx="432000" cy="288000"/>
            <a:chOff x="898042" y="2089382"/>
            <a:chExt cx="331178" cy="221688"/>
          </a:xfrm>
        </p:grpSpPr>
        <p:sp>
          <p:nvSpPr>
            <p:cNvPr id="11" name="Speech Bubble: Rectangle with Corners Rounded 10">
              <a:extLst>
                <a:ext uri="{FF2B5EF4-FFF2-40B4-BE49-F238E27FC236}">
                  <a16:creationId xmlns:a16="http://schemas.microsoft.com/office/drawing/2014/main" id="{46622C18-E8AF-4CC7-AB6D-FC904913B04E}"/>
                </a:ext>
              </a:extLst>
            </p:cNvPr>
            <p:cNvSpPr/>
            <p:nvPr/>
          </p:nvSpPr>
          <p:spPr>
            <a:xfrm>
              <a:off x="898042" y="2089382"/>
              <a:ext cx="331178" cy="221688"/>
            </a:xfrm>
            <a:prstGeom prst="wedgeRoundRectCallout">
              <a:avLst>
                <a:gd name="adj1" fmla="val -20833"/>
                <a:gd name="adj2" fmla="val 72929"/>
                <a:gd name="adj3" fmla="val 16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12" name="Heart 11">
              <a:extLst>
                <a:ext uri="{FF2B5EF4-FFF2-40B4-BE49-F238E27FC236}">
                  <a16:creationId xmlns:a16="http://schemas.microsoft.com/office/drawing/2014/main" id="{EFEDCA95-5B62-4331-8462-6CB059258032}"/>
                </a:ext>
              </a:extLst>
            </p:cNvPr>
            <p:cNvSpPr/>
            <p:nvPr/>
          </p:nvSpPr>
          <p:spPr>
            <a:xfrm>
              <a:off x="974886" y="2121314"/>
              <a:ext cx="177490" cy="157822"/>
            </a:xfrm>
            <a:prstGeom prst="hear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grpSp>
      <p:grpSp>
        <p:nvGrpSpPr>
          <p:cNvPr id="35" name="Group 34">
            <a:extLst>
              <a:ext uri="{FF2B5EF4-FFF2-40B4-BE49-F238E27FC236}">
                <a16:creationId xmlns:a16="http://schemas.microsoft.com/office/drawing/2014/main" id="{FDAB6871-6F7E-4B7D-B614-420DB07867DD}"/>
              </a:ext>
            </a:extLst>
          </p:cNvPr>
          <p:cNvGrpSpPr/>
          <p:nvPr/>
        </p:nvGrpSpPr>
        <p:grpSpPr>
          <a:xfrm>
            <a:off x="839264" y="2170254"/>
            <a:ext cx="432000" cy="288000"/>
            <a:chOff x="898042" y="2089382"/>
            <a:chExt cx="331178" cy="221688"/>
          </a:xfrm>
        </p:grpSpPr>
        <p:sp>
          <p:nvSpPr>
            <p:cNvPr id="36" name="Speech Bubble: Rectangle with Corners Rounded 35">
              <a:extLst>
                <a:ext uri="{FF2B5EF4-FFF2-40B4-BE49-F238E27FC236}">
                  <a16:creationId xmlns:a16="http://schemas.microsoft.com/office/drawing/2014/main" id="{9732AF63-F98E-419C-8B23-1827E4EC86B2}"/>
                </a:ext>
              </a:extLst>
            </p:cNvPr>
            <p:cNvSpPr/>
            <p:nvPr/>
          </p:nvSpPr>
          <p:spPr>
            <a:xfrm>
              <a:off x="898042" y="2089382"/>
              <a:ext cx="331178" cy="221688"/>
            </a:xfrm>
            <a:prstGeom prst="wedgeRoundRectCallout">
              <a:avLst>
                <a:gd name="adj1" fmla="val -20833"/>
                <a:gd name="adj2" fmla="val 72929"/>
                <a:gd name="adj3" fmla="val 16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Heart 36">
              <a:extLst>
                <a:ext uri="{FF2B5EF4-FFF2-40B4-BE49-F238E27FC236}">
                  <a16:creationId xmlns:a16="http://schemas.microsoft.com/office/drawing/2014/main" id="{E4B55D04-2CA1-4380-84F1-77ABE9743A12}"/>
                </a:ext>
              </a:extLst>
            </p:cNvPr>
            <p:cNvSpPr/>
            <p:nvPr/>
          </p:nvSpPr>
          <p:spPr>
            <a:xfrm>
              <a:off x="974886" y="2121314"/>
              <a:ext cx="177490" cy="157822"/>
            </a:xfrm>
            <a:prstGeom prst="hear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57" name="Group 56">
            <a:extLst>
              <a:ext uri="{FF2B5EF4-FFF2-40B4-BE49-F238E27FC236}">
                <a16:creationId xmlns:a16="http://schemas.microsoft.com/office/drawing/2014/main" id="{428DE19B-5810-422A-8D23-1AC2E4673697}"/>
              </a:ext>
            </a:extLst>
          </p:cNvPr>
          <p:cNvGrpSpPr/>
          <p:nvPr/>
        </p:nvGrpSpPr>
        <p:grpSpPr>
          <a:xfrm>
            <a:off x="839264" y="2614414"/>
            <a:ext cx="432000" cy="288000"/>
            <a:chOff x="898042" y="2089382"/>
            <a:chExt cx="331178" cy="221688"/>
          </a:xfrm>
        </p:grpSpPr>
        <p:sp>
          <p:nvSpPr>
            <p:cNvPr id="59" name="Speech Bubble: Rectangle with Corners Rounded 58">
              <a:extLst>
                <a:ext uri="{FF2B5EF4-FFF2-40B4-BE49-F238E27FC236}">
                  <a16:creationId xmlns:a16="http://schemas.microsoft.com/office/drawing/2014/main" id="{9A225E5F-FDCA-4E45-B518-B79FFD0BBA0A}"/>
                </a:ext>
              </a:extLst>
            </p:cNvPr>
            <p:cNvSpPr/>
            <p:nvPr/>
          </p:nvSpPr>
          <p:spPr>
            <a:xfrm>
              <a:off x="898042" y="2089382"/>
              <a:ext cx="331178" cy="221688"/>
            </a:xfrm>
            <a:prstGeom prst="wedgeRoundRectCallout">
              <a:avLst>
                <a:gd name="adj1" fmla="val -20833"/>
                <a:gd name="adj2" fmla="val 72929"/>
                <a:gd name="adj3" fmla="val 16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Heart 59">
              <a:extLst>
                <a:ext uri="{FF2B5EF4-FFF2-40B4-BE49-F238E27FC236}">
                  <a16:creationId xmlns:a16="http://schemas.microsoft.com/office/drawing/2014/main" id="{0D720333-E4F7-46FA-A694-89C669954FFD}"/>
                </a:ext>
              </a:extLst>
            </p:cNvPr>
            <p:cNvSpPr/>
            <p:nvPr/>
          </p:nvSpPr>
          <p:spPr>
            <a:xfrm>
              <a:off x="974886" y="2121314"/>
              <a:ext cx="177490" cy="157822"/>
            </a:xfrm>
            <a:prstGeom prst="hear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13" name="Picture 12">
            <a:extLst>
              <a:ext uri="{FF2B5EF4-FFF2-40B4-BE49-F238E27FC236}">
                <a16:creationId xmlns:a16="http://schemas.microsoft.com/office/drawing/2014/main" id="{C7FD6751-301F-4F4D-85EC-49029BFCE300}"/>
              </a:ext>
            </a:extLst>
          </p:cNvPr>
          <p:cNvPicPr>
            <a:picLocks noChangeAspect="1"/>
          </p:cNvPicPr>
          <p:nvPr/>
        </p:nvPicPr>
        <p:blipFill>
          <a:blip r:embed="rId8"/>
          <a:stretch>
            <a:fillRect/>
          </a:stretch>
        </p:blipFill>
        <p:spPr>
          <a:xfrm>
            <a:off x="8224940" y="3516796"/>
            <a:ext cx="3907652" cy="2821564"/>
          </a:xfrm>
          <a:prstGeom prst="rect">
            <a:avLst/>
          </a:prstGeom>
        </p:spPr>
      </p:pic>
      <p:pic>
        <p:nvPicPr>
          <p:cNvPr id="15" name="Picture 14">
            <a:extLst>
              <a:ext uri="{FF2B5EF4-FFF2-40B4-BE49-F238E27FC236}">
                <a16:creationId xmlns:a16="http://schemas.microsoft.com/office/drawing/2014/main" id="{21B29999-F107-4902-916C-CAF816D1E14E}"/>
              </a:ext>
            </a:extLst>
          </p:cNvPr>
          <p:cNvPicPr>
            <a:picLocks noChangeAspect="1"/>
          </p:cNvPicPr>
          <p:nvPr/>
        </p:nvPicPr>
        <p:blipFill>
          <a:blip r:embed="rId9"/>
          <a:stretch>
            <a:fillRect/>
          </a:stretch>
        </p:blipFill>
        <p:spPr>
          <a:xfrm>
            <a:off x="569724" y="3507356"/>
            <a:ext cx="3907652" cy="2819516"/>
          </a:xfrm>
          <a:prstGeom prst="rect">
            <a:avLst/>
          </a:prstGeom>
        </p:spPr>
      </p:pic>
      <p:sp>
        <p:nvSpPr>
          <p:cNvPr id="67" name="Google Shape;1146;p6">
            <a:extLst>
              <a:ext uri="{FF2B5EF4-FFF2-40B4-BE49-F238E27FC236}">
                <a16:creationId xmlns:a16="http://schemas.microsoft.com/office/drawing/2014/main" id="{ECECF1F4-A8FF-4154-83D3-A4A49AC90167}"/>
              </a:ext>
            </a:extLst>
          </p:cNvPr>
          <p:cNvSpPr/>
          <p:nvPr/>
        </p:nvSpPr>
        <p:spPr>
          <a:xfrm>
            <a:off x="8239619" y="1205338"/>
            <a:ext cx="3587423" cy="365316"/>
          </a:xfrm>
          <a:prstGeom prst="roundRect">
            <a:avLst>
              <a:gd name="adj" fmla="val 50000"/>
            </a:avLst>
          </a:prstGeom>
          <a:solidFill>
            <a:srgbClr val="F4F7FA"/>
          </a:solidFill>
          <a:ln w="12700"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468000" tIns="45700" rIns="108000" bIns="45700" anchor="ctr" anchorCtr="0">
            <a:noAutofit/>
          </a:bodyPr>
          <a:lstStyle/>
          <a:p>
            <a:r>
              <a:rPr lang="en-US" dirty="0">
                <a:solidFill>
                  <a:srgbClr val="5C2D88"/>
                </a:solidFill>
                <a:latin typeface="Inter-Regular" panose="020B0604020202020204"/>
                <a:sym typeface="Inter-Regular"/>
              </a:rPr>
              <a:t>Next steps</a:t>
            </a:r>
            <a:endParaRPr lang="en-US" dirty="0">
              <a:solidFill>
                <a:srgbClr val="5C2D88"/>
              </a:solidFill>
              <a:latin typeface="Inter-Regular"/>
            </a:endParaRPr>
          </a:p>
        </p:txBody>
      </p:sp>
      <p:pic>
        <p:nvPicPr>
          <p:cNvPr id="68" name="Picture 6" descr="Magnifying glass - Free interface icons">
            <a:extLst>
              <a:ext uri="{FF2B5EF4-FFF2-40B4-BE49-F238E27FC236}">
                <a16:creationId xmlns:a16="http://schemas.microsoft.com/office/drawing/2014/main" id="{AD7151B6-8335-4D1A-9B5C-0AEA2DCF68AE}"/>
              </a:ext>
            </a:extLst>
          </p:cNvPr>
          <p:cNvPicPr>
            <a:picLocks noChangeAspect="1" noChangeArrowheads="1"/>
          </p:cNvPicPr>
          <p:nvPr/>
        </p:nvPicPr>
        <p:blipFill>
          <a:blip r:embed="rId5" cstate="print">
            <a:duotone>
              <a:prstClr val="black"/>
              <a:schemeClr val="accent3">
                <a:tint val="45000"/>
                <a:satMod val="400000"/>
              </a:schemeClr>
            </a:duotone>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8360595" y="1264095"/>
            <a:ext cx="249317" cy="249317"/>
          </a:xfrm>
          <a:prstGeom prst="rect">
            <a:avLst/>
          </a:prstGeom>
          <a:noFill/>
          <a:extLst>
            <a:ext uri="{909E8E84-426E-40DD-AFC4-6F175D3DCCD1}">
              <a14:hiddenFill xmlns:a14="http://schemas.microsoft.com/office/drawing/2010/main">
                <a:solidFill>
                  <a:srgbClr val="FFFFFF"/>
                </a:solidFill>
              </a14:hiddenFill>
            </a:ext>
          </a:extLst>
        </p:spPr>
      </p:pic>
      <p:sp>
        <p:nvSpPr>
          <p:cNvPr id="69" name="Google Shape;1146;p6">
            <a:extLst>
              <a:ext uri="{FF2B5EF4-FFF2-40B4-BE49-F238E27FC236}">
                <a16:creationId xmlns:a16="http://schemas.microsoft.com/office/drawing/2014/main" id="{4317C69C-93AE-48EA-B2F9-22AB9748423A}"/>
              </a:ext>
            </a:extLst>
          </p:cNvPr>
          <p:cNvSpPr/>
          <p:nvPr/>
        </p:nvSpPr>
        <p:spPr>
          <a:xfrm>
            <a:off x="8360595" y="1726094"/>
            <a:ext cx="3531181" cy="1407870"/>
          </a:xfrm>
          <a:prstGeom prst="rect">
            <a:avLst/>
          </a:prstGeom>
          <a:noFill/>
          <a:ln w="12700" cap="flat" cmpd="sng">
            <a:noFill/>
            <a:prstDash val="solid"/>
            <a:round/>
            <a:headEnd type="none" w="sm" len="sm"/>
            <a:tailEnd type="none" w="sm" len="sm"/>
          </a:ln>
          <a:effectLst/>
        </p:spPr>
        <p:txBody>
          <a:bodyPr spcFirstLastPara="1" wrap="square" lIns="36000" tIns="45700" rIns="108000" bIns="45700" anchor="ctr" anchorCtr="0">
            <a:noAutofit/>
          </a:bodyPr>
          <a:lstStyle/>
          <a:p>
            <a:pPr marL="285750" indent="-285750">
              <a:spcAft>
                <a:spcPts val="600"/>
              </a:spcAft>
              <a:buFont typeface="Courier New" panose="02070309020205020404" pitchFamily="49" charset="0"/>
              <a:buChar char="o"/>
            </a:pPr>
            <a:r>
              <a:rPr lang="en-US" sz="1400" dirty="0">
                <a:solidFill>
                  <a:srgbClr val="5C2D88"/>
                </a:solidFill>
                <a:latin typeface="Inter-Regular" panose="020B0604020202020204"/>
                <a:sym typeface="Inter-Regular"/>
              </a:rPr>
              <a:t>Scale up in # of participants and countries for workshops &amp; e-mentoring </a:t>
            </a:r>
          </a:p>
          <a:p>
            <a:pPr marL="285750" indent="-285750">
              <a:spcAft>
                <a:spcPts val="600"/>
              </a:spcAft>
              <a:buFont typeface="Courier New" panose="02070309020205020404" pitchFamily="49" charset="0"/>
              <a:buChar char="o"/>
            </a:pPr>
            <a:r>
              <a:rPr lang="en-US" sz="1400" dirty="0">
                <a:solidFill>
                  <a:srgbClr val="5C2D88"/>
                </a:solidFill>
                <a:latin typeface="Inter-Regular" panose="020B0604020202020204"/>
                <a:sym typeface="Inter-Regular"/>
              </a:rPr>
              <a:t>Develop UX Design and content for foundational digital skills badge</a:t>
            </a:r>
          </a:p>
          <a:p>
            <a:pPr marL="285750" indent="-285750">
              <a:spcAft>
                <a:spcPts val="600"/>
              </a:spcAft>
              <a:buFont typeface="Courier New" panose="02070309020205020404" pitchFamily="49" charset="0"/>
              <a:buChar char="o"/>
            </a:pPr>
            <a:r>
              <a:rPr lang="en-US" sz="1400" dirty="0">
                <a:solidFill>
                  <a:srgbClr val="5C2D88"/>
                </a:solidFill>
                <a:latin typeface="Inter-Regular" panose="020B0604020202020204"/>
                <a:sym typeface="Inter-Regular"/>
              </a:rPr>
              <a:t>Mobilize sufficient project funding</a:t>
            </a:r>
          </a:p>
        </p:txBody>
      </p:sp>
      <p:grpSp>
        <p:nvGrpSpPr>
          <p:cNvPr id="22" name="Group 21">
            <a:extLst>
              <a:ext uri="{FF2B5EF4-FFF2-40B4-BE49-F238E27FC236}">
                <a16:creationId xmlns:a16="http://schemas.microsoft.com/office/drawing/2014/main" id="{E9A4BC3D-DAB6-4B5A-B681-540BC0F11A38}"/>
              </a:ext>
            </a:extLst>
          </p:cNvPr>
          <p:cNvGrpSpPr/>
          <p:nvPr/>
        </p:nvGrpSpPr>
        <p:grpSpPr>
          <a:xfrm>
            <a:off x="839264" y="3058575"/>
            <a:ext cx="432000" cy="288000"/>
            <a:chOff x="898042" y="2089382"/>
            <a:chExt cx="331178" cy="221688"/>
          </a:xfrm>
        </p:grpSpPr>
        <p:sp>
          <p:nvSpPr>
            <p:cNvPr id="23" name="Speech Bubble: Rectangle with Corners Rounded 22">
              <a:extLst>
                <a:ext uri="{FF2B5EF4-FFF2-40B4-BE49-F238E27FC236}">
                  <a16:creationId xmlns:a16="http://schemas.microsoft.com/office/drawing/2014/main" id="{6F87D296-9B4A-4CEB-B9C4-8C1EA4F48548}"/>
                </a:ext>
              </a:extLst>
            </p:cNvPr>
            <p:cNvSpPr/>
            <p:nvPr/>
          </p:nvSpPr>
          <p:spPr>
            <a:xfrm>
              <a:off x="898042" y="2089382"/>
              <a:ext cx="331178" cy="221688"/>
            </a:xfrm>
            <a:prstGeom prst="wedgeRoundRectCallout">
              <a:avLst>
                <a:gd name="adj1" fmla="val -20833"/>
                <a:gd name="adj2" fmla="val 72929"/>
                <a:gd name="adj3" fmla="val 16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Heart 23">
              <a:extLst>
                <a:ext uri="{FF2B5EF4-FFF2-40B4-BE49-F238E27FC236}">
                  <a16:creationId xmlns:a16="http://schemas.microsoft.com/office/drawing/2014/main" id="{C8544A79-76D4-407E-A653-7C2924FAD5FB}"/>
                </a:ext>
              </a:extLst>
            </p:cNvPr>
            <p:cNvSpPr/>
            <p:nvPr/>
          </p:nvSpPr>
          <p:spPr>
            <a:xfrm>
              <a:off x="974886" y="2121314"/>
              <a:ext cx="177490" cy="157822"/>
            </a:xfrm>
            <a:prstGeom prst="hear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 name="Rectangle 3">
            <a:extLst>
              <a:ext uri="{FF2B5EF4-FFF2-40B4-BE49-F238E27FC236}">
                <a16:creationId xmlns:a16="http://schemas.microsoft.com/office/drawing/2014/main" id="{90C945C7-27DF-4CE5-8B11-94B3FC574882}"/>
              </a:ext>
            </a:extLst>
          </p:cNvPr>
          <p:cNvSpPr/>
          <p:nvPr/>
        </p:nvSpPr>
        <p:spPr>
          <a:xfrm>
            <a:off x="4659939" y="6464143"/>
            <a:ext cx="1517018" cy="307777"/>
          </a:xfrm>
          <a:prstGeom prst="rect">
            <a:avLst/>
          </a:prstGeom>
        </p:spPr>
        <p:txBody>
          <a:bodyPr wrap="none">
            <a:spAutoFit/>
          </a:bodyPr>
          <a:lstStyle/>
          <a:p>
            <a:r>
              <a:rPr lang="en-US" sz="1400" dirty="0">
                <a:solidFill>
                  <a:srgbClr val="5C2D88"/>
                </a:solidFill>
                <a:latin typeface="Inter-Regular" panose="020B0604020202020204"/>
                <a:sym typeface="Inter-Regular"/>
              </a:rPr>
              <a:t>Founding Partners</a:t>
            </a:r>
            <a:endParaRPr lang="en-US" sz="1400" dirty="0">
              <a:solidFill>
                <a:srgbClr val="5C2D88"/>
              </a:solidFill>
              <a:latin typeface="Inter-Regular"/>
            </a:endParaRPr>
          </a:p>
        </p:txBody>
      </p:sp>
      <p:sp>
        <p:nvSpPr>
          <p:cNvPr id="27" name="Rectangle 26">
            <a:extLst>
              <a:ext uri="{FF2B5EF4-FFF2-40B4-BE49-F238E27FC236}">
                <a16:creationId xmlns:a16="http://schemas.microsoft.com/office/drawing/2014/main" id="{53B7291C-CE62-48DE-A21F-8D574313B22B}"/>
              </a:ext>
            </a:extLst>
          </p:cNvPr>
          <p:cNvSpPr/>
          <p:nvPr/>
        </p:nvSpPr>
        <p:spPr>
          <a:xfrm>
            <a:off x="7685887" y="6444683"/>
            <a:ext cx="1704313" cy="307777"/>
          </a:xfrm>
          <a:prstGeom prst="rect">
            <a:avLst/>
          </a:prstGeom>
        </p:spPr>
        <p:txBody>
          <a:bodyPr wrap="none">
            <a:spAutoFit/>
          </a:bodyPr>
          <a:lstStyle/>
          <a:p>
            <a:r>
              <a:rPr lang="en-US" sz="1400" dirty="0">
                <a:solidFill>
                  <a:srgbClr val="5C2D88"/>
                </a:solidFill>
                <a:latin typeface="Inter-Regular" panose="020B0604020202020204"/>
                <a:sym typeface="Inter-Regular"/>
              </a:rPr>
              <a:t>with kind support of </a:t>
            </a:r>
            <a:endParaRPr lang="en-US" sz="1400" dirty="0">
              <a:solidFill>
                <a:srgbClr val="5C2D88"/>
              </a:solidFill>
              <a:latin typeface="Inter-Regular"/>
            </a:endParaRPr>
          </a:p>
        </p:txBody>
      </p:sp>
      <p:pic>
        <p:nvPicPr>
          <p:cNvPr id="1026" name="Picture 2" descr="About us | Women&amp;#39;s World Wide Web">
            <a:extLst>
              <a:ext uri="{FF2B5EF4-FFF2-40B4-BE49-F238E27FC236}">
                <a16:creationId xmlns:a16="http://schemas.microsoft.com/office/drawing/2014/main" id="{103303F9-EAC2-42B4-B388-814278AA9EE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13472" y="6420361"/>
            <a:ext cx="288213" cy="3389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75CFBCC-3726-4417-B643-6A72D597F6A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70789" y="6393961"/>
            <a:ext cx="307162" cy="3389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FBFA2F7-1E12-490F-8ED9-74EFAA4D791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98426" y="6420361"/>
            <a:ext cx="338938" cy="33893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rnst &amp;amp; Young - Wikipedia">
            <a:extLst>
              <a:ext uri="{FF2B5EF4-FFF2-40B4-BE49-F238E27FC236}">
                <a16:creationId xmlns:a16="http://schemas.microsoft.com/office/drawing/2014/main" id="{3791FAC6-2683-4848-B5C1-5EB5C83B609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46949" y="6376150"/>
            <a:ext cx="338938" cy="33893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lan International Ethiopia Email Formats &amp;amp; Employee Phones — Nonprofit  Organization Management | SignalHire">
            <a:extLst>
              <a:ext uri="{FF2B5EF4-FFF2-40B4-BE49-F238E27FC236}">
                <a16:creationId xmlns:a16="http://schemas.microsoft.com/office/drawing/2014/main" id="{55C4B5E4-C777-4502-9DA9-53396E1E878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552838" y="6435941"/>
            <a:ext cx="338938" cy="33893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eople-Centered Internet (@PCI_Initiative) | Twitter">
            <a:extLst>
              <a:ext uri="{FF2B5EF4-FFF2-40B4-BE49-F238E27FC236}">
                <a16:creationId xmlns:a16="http://schemas.microsoft.com/office/drawing/2014/main" id="{1E104193-A39F-4669-978F-073F268E5C17}"/>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153203" y="6435941"/>
            <a:ext cx="338938" cy="338938"/>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2" descr="Caribbean Girls Hack - Home | Facebook">
            <a:extLst>
              <a:ext uri="{FF2B5EF4-FFF2-40B4-BE49-F238E27FC236}">
                <a16:creationId xmlns:a16="http://schemas.microsoft.com/office/drawing/2014/main" id="{409AD043-FA13-4026-8ABF-AC045D1C54E3}"/>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377060" y="6435941"/>
            <a:ext cx="338938" cy="3389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0109BC5-3D7E-4C69-9D6B-74EEECD9B070}"/>
              </a:ext>
            </a:extLst>
          </p:cNvPr>
          <p:cNvPicPr>
            <a:picLocks noChangeAspect="1"/>
          </p:cNvPicPr>
          <p:nvPr/>
        </p:nvPicPr>
        <p:blipFill>
          <a:blip r:embed="rId17"/>
          <a:stretch>
            <a:fillRect/>
          </a:stretch>
        </p:blipFill>
        <p:spPr>
          <a:xfrm>
            <a:off x="10772831" y="6435941"/>
            <a:ext cx="338938" cy="338938"/>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BB12F5C4-D18D-4A6D-A7C5-3E3E1189A48F}"/>
              </a:ext>
            </a:extLst>
          </p:cNvPr>
          <p:cNvPicPr>
            <a:picLocks noChangeAspect="1"/>
          </p:cNvPicPr>
          <p:nvPr/>
        </p:nvPicPr>
        <p:blipFill>
          <a:blip r:embed="rId18"/>
          <a:stretch>
            <a:fillRect/>
          </a:stretch>
        </p:blipFill>
        <p:spPr>
          <a:xfrm>
            <a:off x="9316653" y="6503949"/>
            <a:ext cx="648848" cy="144000"/>
          </a:xfrm>
          <a:prstGeom prst="rect">
            <a:avLst/>
          </a:prstGeom>
        </p:spPr>
      </p:pic>
      <p:pic>
        <p:nvPicPr>
          <p:cNvPr id="16" name="Picture 15" descr="Icon&#10;&#10;Description automatically generated">
            <a:extLst>
              <a:ext uri="{FF2B5EF4-FFF2-40B4-BE49-F238E27FC236}">
                <a16:creationId xmlns:a16="http://schemas.microsoft.com/office/drawing/2014/main" id="{F74B093E-A5B5-4179-AE47-008D23F61C0B}"/>
              </a:ext>
            </a:extLst>
          </p:cNvPr>
          <p:cNvPicPr>
            <a:picLocks noChangeAspect="1"/>
          </p:cNvPicPr>
          <p:nvPr/>
        </p:nvPicPr>
        <p:blipFill>
          <a:blip r:embed="rId19"/>
          <a:stretch>
            <a:fillRect/>
          </a:stretch>
        </p:blipFill>
        <p:spPr>
          <a:xfrm>
            <a:off x="9964245" y="6425410"/>
            <a:ext cx="360000" cy="360000"/>
          </a:xfrm>
          <a:prstGeom prst="rect">
            <a:avLst/>
          </a:prstGeom>
        </p:spPr>
      </p:pic>
      <mc:AlternateContent xmlns:mc="http://schemas.openxmlformats.org/markup-compatibility/2006">
        <mc:Choice xmlns:p14="http://schemas.microsoft.com/office/powerpoint/2010/main" Requires="p14">
          <p:contentPart p14:bwMode="auto" r:id="rId20">
            <p14:nvContentPartPr>
              <p14:cNvPr id="7" name="Ink 6">
                <a:extLst>
                  <a:ext uri="{FF2B5EF4-FFF2-40B4-BE49-F238E27FC236}">
                    <a16:creationId xmlns:a16="http://schemas.microsoft.com/office/drawing/2014/main" id="{A173BCDB-6901-4EDC-8A8F-48C0C097029D}"/>
                  </a:ext>
                </a:extLst>
              </p14:cNvPr>
              <p14:cNvContentPartPr/>
              <p14:nvPr/>
            </p14:nvContentPartPr>
            <p14:xfrm>
              <a:off x="4762515" y="6410145"/>
              <a:ext cx="360" cy="360"/>
            </p14:xfrm>
          </p:contentPart>
        </mc:Choice>
        <mc:Fallback>
          <p:pic>
            <p:nvPicPr>
              <p:cNvPr id="7" name="Ink 6">
                <a:extLst>
                  <a:ext uri="{FF2B5EF4-FFF2-40B4-BE49-F238E27FC236}">
                    <a16:creationId xmlns:a16="http://schemas.microsoft.com/office/drawing/2014/main" id="{A173BCDB-6901-4EDC-8A8F-48C0C097029D}"/>
                  </a:ext>
                </a:extLst>
              </p:cNvPr>
              <p:cNvPicPr/>
              <p:nvPr/>
            </p:nvPicPr>
            <p:blipFill>
              <a:blip r:embed="rId21"/>
              <a:stretch>
                <a:fillRect/>
              </a:stretch>
            </p:blipFill>
            <p:spPr>
              <a:xfrm>
                <a:off x="4708515" y="6302145"/>
                <a:ext cx="10800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4" name="Ink 13">
                <a:extLst>
                  <a:ext uri="{FF2B5EF4-FFF2-40B4-BE49-F238E27FC236}">
                    <a16:creationId xmlns:a16="http://schemas.microsoft.com/office/drawing/2014/main" id="{EE5FE48E-4A32-450A-B7BA-F7CD54408FC6}"/>
                  </a:ext>
                </a:extLst>
              </p14:cNvPr>
              <p14:cNvContentPartPr/>
              <p14:nvPr/>
            </p14:nvContentPartPr>
            <p14:xfrm>
              <a:off x="6524355" y="6685905"/>
              <a:ext cx="360" cy="360"/>
            </p14:xfrm>
          </p:contentPart>
        </mc:Choice>
        <mc:Fallback>
          <p:pic>
            <p:nvPicPr>
              <p:cNvPr id="14" name="Ink 13">
                <a:extLst>
                  <a:ext uri="{FF2B5EF4-FFF2-40B4-BE49-F238E27FC236}">
                    <a16:creationId xmlns:a16="http://schemas.microsoft.com/office/drawing/2014/main" id="{EE5FE48E-4A32-450A-B7BA-F7CD54408FC6}"/>
                  </a:ext>
                </a:extLst>
              </p:cNvPr>
              <p:cNvPicPr/>
              <p:nvPr/>
            </p:nvPicPr>
            <p:blipFill>
              <a:blip r:embed="rId21"/>
              <a:stretch>
                <a:fillRect/>
              </a:stretch>
            </p:blipFill>
            <p:spPr>
              <a:xfrm>
                <a:off x="6470715" y="6578265"/>
                <a:ext cx="10800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17" name="Ink 16">
                <a:extLst>
                  <a:ext uri="{FF2B5EF4-FFF2-40B4-BE49-F238E27FC236}">
                    <a16:creationId xmlns:a16="http://schemas.microsoft.com/office/drawing/2014/main" id="{733D8365-F8AB-4B14-8843-3B4826AE49ED}"/>
                  </a:ext>
                </a:extLst>
              </p14:cNvPr>
              <p14:cNvContentPartPr/>
              <p14:nvPr/>
            </p14:nvContentPartPr>
            <p14:xfrm>
              <a:off x="6296115" y="6600720"/>
              <a:ext cx="360" cy="360"/>
            </p14:xfrm>
          </p:contentPart>
        </mc:Choice>
        <mc:Fallback>
          <p:pic>
            <p:nvPicPr>
              <p:cNvPr id="17" name="Ink 16">
                <a:extLst>
                  <a:ext uri="{FF2B5EF4-FFF2-40B4-BE49-F238E27FC236}">
                    <a16:creationId xmlns:a16="http://schemas.microsoft.com/office/drawing/2014/main" id="{733D8365-F8AB-4B14-8843-3B4826AE49ED}"/>
                  </a:ext>
                </a:extLst>
              </p:cNvPr>
              <p:cNvPicPr/>
              <p:nvPr/>
            </p:nvPicPr>
            <p:blipFill>
              <a:blip r:embed="rId21"/>
              <a:stretch>
                <a:fillRect/>
              </a:stretch>
            </p:blipFill>
            <p:spPr>
              <a:xfrm>
                <a:off x="6242115" y="6492720"/>
                <a:ext cx="10800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8" name="Ink 17">
                <a:extLst>
                  <a:ext uri="{FF2B5EF4-FFF2-40B4-BE49-F238E27FC236}">
                    <a16:creationId xmlns:a16="http://schemas.microsoft.com/office/drawing/2014/main" id="{784B592B-C07B-413F-9862-47842EDA55C2}"/>
                  </a:ext>
                </a:extLst>
              </p14:cNvPr>
              <p14:cNvContentPartPr/>
              <p14:nvPr/>
            </p14:nvContentPartPr>
            <p14:xfrm>
              <a:off x="6095595" y="6286440"/>
              <a:ext cx="360" cy="360"/>
            </p14:xfrm>
          </p:contentPart>
        </mc:Choice>
        <mc:Fallback>
          <p:pic>
            <p:nvPicPr>
              <p:cNvPr id="18" name="Ink 17">
                <a:extLst>
                  <a:ext uri="{FF2B5EF4-FFF2-40B4-BE49-F238E27FC236}">
                    <a16:creationId xmlns:a16="http://schemas.microsoft.com/office/drawing/2014/main" id="{784B592B-C07B-413F-9862-47842EDA55C2}"/>
                  </a:ext>
                </a:extLst>
              </p:cNvPr>
              <p:cNvPicPr/>
              <p:nvPr/>
            </p:nvPicPr>
            <p:blipFill>
              <a:blip r:embed="rId21"/>
              <a:stretch>
                <a:fillRect/>
              </a:stretch>
            </p:blipFill>
            <p:spPr>
              <a:xfrm>
                <a:off x="6041955" y="6178440"/>
                <a:ext cx="108000" cy="216000"/>
              </a:xfrm>
              <a:prstGeom prst="rect">
                <a:avLst/>
              </a:prstGeom>
            </p:spPr>
          </p:pic>
        </mc:Fallback>
      </mc:AlternateContent>
      <p:pic>
        <p:nvPicPr>
          <p:cNvPr id="42" name="Picture 41">
            <a:extLst>
              <a:ext uri="{FF2B5EF4-FFF2-40B4-BE49-F238E27FC236}">
                <a16:creationId xmlns:a16="http://schemas.microsoft.com/office/drawing/2014/main" id="{F61334B3-2DCB-4DEF-9E8F-DD4A99D1E1F6}"/>
              </a:ext>
            </a:extLst>
          </p:cNvPr>
          <p:cNvPicPr/>
          <p:nvPr/>
        </p:nvPicPr>
        <p:blipFill>
          <a:blip r:embed="rId25" cstate="print">
            <a:extLst>
              <a:ext uri="{28A0092B-C50C-407E-A947-70E740481C1C}">
                <a14:useLocalDpi xmlns:a14="http://schemas.microsoft.com/office/drawing/2010/main" val="0"/>
              </a:ext>
            </a:extLst>
          </a:blip>
          <a:stretch>
            <a:fillRect/>
          </a:stretch>
        </p:blipFill>
        <p:spPr>
          <a:xfrm>
            <a:off x="2523550" y="285860"/>
            <a:ext cx="2198084" cy="708301"/>
          </a:xfrm>
          <a:prstGeom prst="rect">
            <a:avLst/>
          </a:prstGeom>
        </p:spPr>
      </p:pic>
      <mc:AlternateContent xmlns:mc="http://schemas.openxmlformats.org/markup-compatibility/2006">
        <mc:Choice xmlns:p14="http://schemas.microsoft.com/office/powerpoint/2010/main" Requires="p14">
          <p:contentPart p14:bwMode="auto" r:id="rId26">
            <p14:nvContentPartPr>
              <p14:cNvPr id="25" name="Ink 24">
                <a:extLst>
                  <a:ext uri="{FF2B5EF4-FFF2-40B4-BE49-F238E27FC236}">
                    <a16:creationId xmlns:a16="http://schemas.microsoft.com/office/drawing/2014/main" id="{30A4515C-0497-4732-BD33-17FB4D361A6E}"/>
                  </a:ext>
                </a:extLst>
              </p14:cNvPr>
              <p14:cNvContentPartPr/>
              <p14:nvPr/>
            </p14:nvContentPartPr>
            <p14:xfrm>
              <a:off x="4722915" y="6362760"/>
              <a:ext cx="182520" cy="126720"/>
            </p14:xfrm>
          </p:contentPart>
        </mc:Choice>
        <mc:Fallback>
          <p:pic>
            <p:nvPicPr>
              <p:cNvPr id="25" name="Ink 24">
                <a:extLst>
                  <a:ext uri="{FF2B5EF4-FFF2-40B4-BE49-F238E27FC236}">
                    <a16:creationId xmlns:a16="http://schemas.microsoft.com/office/drawing/2014/main" id="{30A4515C-0497-4732-BD33-17FB4D361A6E}"/>
                  </a:ext>
                </a:extLst>
              </p:cNvPr>
              <p:cNvPicPr/>
              <p:nvPr/>
            </p:nvPicPr>
            <p:blipFill>
              <a:blip r:embed="rId27"/>
              <a:stretch>
                <a:fillRect/>
              </a:stretch>
            </p:blipFill>
            <p:spPr>
              <a:xfrm>
                <a:off x="4659915" y="6299760"/>
                <a:ext cx="308160" cy="25236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6" name="Ink 25">
                <a:extLst>
                  <a:ext uri="{FF2B5EF4-FFF2-40B4-BE49-F238E27FC236}">
                    <a16:creationId xmlns:a16="http://schemas.microsoft.com/office/drawing/2014/main" id="{AA8F5C66-04A0-46E9-90C4-D8B19F0B09A7}"/>
                  </a:ext>
                </a:extLst>
              </p14:cNvPr>
              <p14:cNvContentPartPr/>
              <p14:nvPr/>
            </p14:nvContentPartPr>
            <p14:xfrm>
              <a:off x="5819835" y="6287880"/>
              <a:ext cx="1485720" cy="310680"/>
            </p14:xfrm>
          </p:contentPart>
        </mc:Choice>
        <mc:Fallback>
          <p:pic>
            <p:nvPicPr>
              <p:cNvPr id="26" name="Ink 25">
                <a:extLst>
                  <a:ext uri="{FF2B5EF4-FFF2-40B4-BE49-F238E27FC236}">
                    <a16:creationId xmlns:a16="http://schemas.microsoft.com/office/drawing/2014/main" id="{AA8F5C66-04A0-46E9-90C4-D8B19F0B09A7}"/>
                  </a:ext>
                </a:extLst>
              </p:cNvPr>
              <p:cNvPicPr/>
              <p:nvPr/>
            </p:nvPicPr>
            <p:blipFill>
              <a:blip r:embed="rId29"/>
              <a:stretch>
                <a:fillRect/>
              </a:stretch>
            </p:blipFill>
            <p:spPr>
              <a:xfrm>
                <a:off x="5765835" y="6179880"/>
                <a:ext cx="1593360" cy="52632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8" name="Ink 27">
                <a:extLst>
                  <a:ext uri="{FF2B5EF4-FFF2-40B4-BE49-F238E27FC236}">
                    <a16:creationId xmlns:a16="http://schemas.microsoft.com/office/drawing/2014/main" id="{9940169B-B239-4586-84B4-ACED4BDEDB75}"/>
                  </a:ext>
                </a:extLst>
              </p14:cNvPr>
              <p14:cNvContentPartPr/>
              <p14:nvPr/>
            </p14:nvContentPartPr>
            <p14:xfrm>
              <a:off x="6114675" y="6438720"/>
              <a:ext cx="360" cy="360"/>
            </p14:xfrm>
          </p:contentPart>
        </mc:Choice>
        <mc:Fallback>
          <p:pic>
            <p:nvPicPr>
              <p:cNvPr id="28" name="Ink 27">
                <a:extLst>
                  <a:ext uri="{FF2B5EF4-FFF2-40B4-BE49-F238E27FC236}">
                    <a16:creationId xmlns:a16="http://schemas.microsoft.com/office/drawing/2014/main" id="{9940169B-B239-4586-84B4-ACED4BDEDB75}"/>
                  </a:ext>
                </a:extLst>
              </p:cNvPr>
              <p:cNvPicPr/>
              <p:nvPr/>
            </p:nvPicPr>
            <p:blipFill>
              <a:blip r:embed="rId31"/>
              <a:stretch>
                <a:fillRect/>
              </a:stretch>
            </p:blipFill>
            <p:spPr>
              <a:xfrm>
                <a:off x="6060675" y="6330720"/>
                <a:ext cx="10800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9" name="Ink 28">
                <a:extLst>
                  <a:ext uri="{FF2B5EF4-FFF2-40B4-BE49-F238E27FC236}">
                    <a16:creationId xmlns:a16="http://schemas.microsoft.com/office/drawing/2014/main" id="{37B676E9-411B-4673-BDAF-179716B5859C}"/>
                  </a:ext>
                </a:extLst>
              </p14:cNvPr>
              <p14:cNvContentPartPr/>
              <p14:nvPr/>
            </p14:nvContentPartPr>
            <p14:xfrm>
              <a:off x="6114675" y="6438720"/>
              <a:ext cx="360" cy="360"/>
            </p14:xfrm>
          </p:contentPart>
        </mc:Choice>
        <mc:Fallback>
          <p:pic>
            <p:nvPicPr>
              <p:cNvPr id="29" name="Ink 28">
                <a:extLst>
                  <a:ext uri="{FF2B5EF4-FFF2-40B4-BE49-F238E27FC236}">
                    <a16:creationId xmlns:a16="http://schemas.microsoft.com/office/drawing/2014/main" id="{37B676E9-411B-4673-BDAF-179716B5859C}"/>
                  </a:ext>
                </a:extLst>
              </p:cNvPr>
              <p:cNvPicPr/>
              <p:nvPr/>
            </p:nvPicPr>
            <p:blipFill>
              <a:blip r:embed="rId33"/>
              <a:stretch>
                <a:fillRect/>
              </a:stretch>
            </p:blipFill>
            <p:spPr>
              <a:xfrm>
                <a:off x="6060675" y="6330720"/>
                <a:ext cx="10800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30" name="Ink 29">
                <a:extLst>
                  <a:ext uri="{FF2B5EF4-FFF2-40B4-BE49-F238E27FC236}">
                    <a16:creationId xmlns:a16="http://schemas.microsoft.com/office/drawing/2014/main" id="{621BE179-BD68-42CD-987C-4EFFB5148507}"/>
                  </a:ext>
                </a:extLst>
              </p14:cNvPr>
              <p14:cNvContentPartPr/>
              <p14:nvPr/>
            </p14:nvContentPartPr>
            <p14:xfrm>
              <a:off x="5828835" y="6400200"/>
              <a:ext cx="1178640" cy="106560"/>
            </p14:xfrm>
          </p:contentPart>
        </mc:Choice>
        <mc:Fallback>
          <p:pic>
            <p:nvPicPr>
              <p:cNvPr id="30" name="Ink 29">
                <a:extLst>
                  <a:ext uri="{FF2B5EF4-FFF2-40B4-BE49-F238E27FC236}">
                    <a16:creationId xmlns:a16="http://schemas.microsoft.com/office/drawing/2014/main" id="{621BE179-BD68-42CD-987C-4EFFB5148507}"/>
                  </a:ext>
                </a:extLst>
              </p:cNvPr>
              <p:cNvPicPr/>
              <p:nvPr/>
            </p:nvPicPr>
            <p:blipFill>
              <a:blip r:embed="rId35"/>
              <a:stretch>
                <a:fillRect/>
              </a:stretch>
            </p:blipFill>
            <p:spPr>
              <a:xfrm>
                <a:off x="5775195" y="6292200"/>
                <a:ext cx="1286280" cy="32220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31" name="Ink 30">
                <a:extLst>
                  <a:ext uri="{FF2B5EF4-FFF2-40B4-BE49-F238E27FC236}">
                    <a16:creationId xmlns:a16="http://schemas.microsoft.com/office/drawing/2014/main" id="{01BAF5B7-54C0-4DC7-B1E1-FEF05BA61CC4}"/>
                  </a:ext>
                </a:extLst>
              </p14:cNvPr>
              <p14:cNvContentPartPr/>
              <p14:nvPr/>
            </p14:nvContentPartPr>
            <p14:xfrm>
              <a:off x="7629195" y="2542800"/>
              <a:ext cx="360" cy="360"/>
            </p14:xfrm>
          </p:contentPart>
        </mc:Choice>
        <mc:Fallback>
          <p:pic>
            <p:nvPicPr>
              <p:cNvPr id="31" name="Ink 30">
                <a:extLst>
                  <a:ext uri="{FF2B5EF4-FFF2-40B4-BE49-F238E27FC236}">
                    <a16:creationId xmlns:a16="http://schemas.microsoft.com/office/drawing/2014/main" id="{01BAF5B7-54C0-4DC7-B1E1-FEF05BA61CC4}"/>
                  </a:ext>
                </a:extLst>
              </p:cNvPr>
              <p:cNvPicPr/>
              <p:nvPr/>
            </p:nvPicPr>
            <p:blipFill>
              <a:blip r:embed="rId37"/>
              <a:stretch>
                <a:fillRect/>
              </a:stretch>
            </p:blipFill>
            <p:spPr>
              <a:xfrm>
                <a:off x="7575555" y="2435160"/>
                <a:ext cx="108000" cy="216000"/>
              </a:xfrm>
              <a:prstGeom prst="rect">
                <a:avLst/>
              </a:prstGeom>
            </p:spPr>
          </p:pic>
        </mc:Fallback>
      </mc:AlternateContent>
    </p:spTree>
    <p:extLst>
      <p:ext uri="{BB962C8B-B14F-4D97-AF65-F5344CB8AC3E}">
        <p14:creationId xmlns:p14="http://schemas.microsoft.com/office/powerpoint/2010/main" val="321975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C6F02A4-61BC-4CDC-87FC-C931DC5542C8}"/>
              </a:ext>
            </a:extLst>
          </p:cNvPr>
          <p:cNvSpPr>
            <a:spLocks noGrp="1"/>
          </p:cNvSpPr>
          <p:nvPr>
            <p:ph type="title"/>
          </p:nvPr>
        </p:nvSpPr>
        <p:spPr/>
        <p:txBody>
          <a:bodyPr/>
          <a:lstStyle/>
          <a:p>
            <a:pPr algn="ctr"/>
            <a:r>
              <a:rPr lang="en-GB" dirty="0"/>
              <a:t>EQUALS Global Partnership</a:t>
            </a:r>
          </a:p>
        </p:txBody>
      </p:sp>
      <p:pic>
        <p:nvPicPr>
          <p:cNvPr id="11" name="Content Placeholder 10" descr="Graphical user interface&#10;&#10;Description automatically generated">
            <a:extLst>
              <a:ext uri="{FF2B5EF4-FFF2-40B4-BE49-F238E27FC236}">
                <a16:creationId xmlns:a16="http://schemas.microsoft.com/office/drawing/2014/main" id="{072C36CE-5F6B-4C5E-8B72-02D3B1497BC2}"/>
              </a:ext>
            </a:extLst>
          </p:cNvPr>
          <p:cNvPicPr>
            <a:picLocks noGrp="1" noChangeAspect="1"/>
          </p:cNvPicPr>
          <p:nvPr>
            <p:ph idx="11"/>
          </p:nvPr>
        </p:nvPicPr>
        <p:blipFill>
          <a:blip r:embed="rId2"/>
          <a:stretch>
            <a:fillRect/>
          </a:stretch>
        </p:blipFill>
        <p:spPr>
          <a:xfrm>
            <a:off x="1930507" y="1390650"/>
            <a:ext cx="8330985" cy="4536000"/>
          </a:xfrm>
          <a:prstGeom prst="rect">
            <a:avLst/>
          </a:prstGeom>
          <a:solidFill>
            <a:schemeClr val="bg1"/>
          </a:solidFill>
        </p:spPr>
      </p:pic>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C5EF130E-21FD-49B5-A246-43B7800712A9}"/>
                  </a:ext>
                </a:extLst>
              </p14:cNvPr>
              <p14:cNvContentPartPr/>
              <p14:nvPr/>
            </p14:nvContentPartPr>
            <p14:xfrm>
              <a:off x="551955" y="6457665"/>
              <a:ext cx="360" cy="360"/>
            </p14:xfrm>
          </p:contentPart>
        </mc:Choice>
        <mc:Fallback>
          <p:pic>
            <p:nvPicPr>
              <p:cNvPr id="3" name="Ink 2">
                <a:extLst>
                  <a:ext uri="{FF2B5EF4-FFF2-40B4-BE49-F238E27FC236}">
                    <a16:creationId xmlns:a16="http://schemas.microsoft.com/office/drawing/2014/main" id="{C5EF130E-21FD-49B5-A246-43B7800712A9}"/>
                  </a:ext>
                </a:extLst>
              </p:cNvPr>
              <p:cNvPicPr/>
              <p:nvPr/>
            </p:nvPicPr>
            <p:blipFill>
              <a:blip r:embed="rId4"/>
              <a:stretch>
                <a:fillRect/>
              </a:stretch>
            </p:blipFill>
            <p:spPr>
              <a:xfrm>
                <a:off x="498315" y="6349665"/>
                <a:ext cx="10800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4" name="Ink 3">
                <a:extLst>
                  <a:ext uri="{FF2B5EF4-FFF2-40B4-BE49-F238E27FC236}">
                    <a16:creationId xmlns:a16="http://schemas.microsoft.com/office/drawing/2014/main" id="{706DAB02-807F-4530-ABC5-9E9C4E497B2F}"/>
                  </a:ext>
                </a:extLst>
              </p14:cNvPr>
              <p14:cNvContentPartPr/>
              <p14:nvPr/>
            </p14:nvContentPartPr>
            <p14:xfrm>
              <a:off x="551955" y="6457665"/>
              <a:ext cx="360" cy="360"/>
            </p14:xfrm>
          </p:contentPart>
        </mc:Choice>
        <mc:Fallback>
          <p:pic>
            <p:nvPicPr>
              <p:cNvPr id="4" name="Ink 3">
                <a:extLst>
                  <a:ext uri="{FF2B5EF4-FFF2-40B4-BE49-F238E27FC236}">
                    <a16:creationId xmlns:a16="http://schemas.microsoft.com/office/drawing/2014/main" id="{706DAB02-807F-4530-ABC5-9E9C4E497B2F}"/>
                  </a:ext>
                </a:extLst>
              </p:cNvPr>
              <p:cNvPicPr/>
              <p:nvPr/>
            </p:nvPicPr>
            <p:blipFill>
              <a:blip r:embed="rId6"/>
              <a:stretch>
                <a:fillRect/>
              </a:stretch>
            </p:blipFill>
            <p:spPr>
              <a:xfrm>
                <a:off x="498315" y="6349665"/>
                <a:ext cx="10800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5" name="Ink 4">
                <a:extLst>
                  <a:ext uri="{FF2B5EF4-FFF2-40B4-BE49-F238E27FC236}">
                    <a16:creationId xmlns:a16="http://schemas.microsoft.com/office/drawing/2014/main" id="{4A37AED6-2A74-4AF9-8F02-5B531B9C7062}"/>
                  </a:ext>
                </a:extLst>
              </p14:cNvPr>
              <p14:cNvContentPartPr/>
              <p14:nvPr/>
            </p14:nvContentPartPr>
            <p14:xfrm>
              <a:off x="320475" y="6256785"/>
              <a:ext cx="1900440" cy="401760"/>
            </p14:xfrm>
          </p:contentPart>
        </mc:Choice>
        <mc:Fallback>
          <p:pic>
            <p:nvPicPr>
              <p:cNvPr id="5" name="Ink 4">
                <a:extLst>
                  <a:ext uri="{FF2B5EF4-FFF2-40B4-BE49-F238E27FC236}">
                    <a16:creationId xmlns:a16="http://schemas.microsoft.com/office/drawing/2014/main" id="{4A37AED6-2A74-4AF9-8F02-5B531B9C7062}"/>
                  </a:ext>
                </a:extLst>
              </p:cNvPr>
              <p:cNvPicPr/>
              <p:nvPr/>
            </p:nvPicPr>
            <p:blipFill>
              <a:blip r:embed="rId8"/>
              <a:stretch>
                <a:fillRect/>
              </a:stretch>
            </p:blipFill>
            <p:spPr>
              <a:xfrm>
                <a:off x="257835" y="6193785"/>
                <a:ext cx="2026080" cy="527400"/>
              </a:xfrm>
              <a:prstGeom prst="rect">
                <a:avLst/>
              </a:prstGeom>
            </p:spPr>
          </p:pic>
        </mc:Fallback>
      </mc:AlternateContent>
    </p:spTree>
    <p:extLst>
      <p:ext uri="{BB962C8B-B14F-4D97-AF65-F5344CB8AC3E}">
        <p14:creationId xmlns:p14="http://schemas.microsoft.com/office/powerpoint/2010/main" val="754985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D7E23AAD-E040-4AB4-91AF-24A91301641C}"/>
              </a:ext>
            </a:extLst>
          </p:cNvPr>
          <p:cNvSpPr txBox="1"/>
          <p:nvPr/>
        </p:nvSpPr>
        <p:spPr>
          <a:xfrm>
            <a:off x="1626807" y="3162300"/>
            <a:ext cx="9553575" cy="954107"/>
          </a:xfrm>
          <a:prstGeom prst="rect">
            <a:avLst/>
          </a:prstGeom>
          <a:noFill/>
        </p:spPr>
        <p:txBody>
          <a:bodyPr wrap="square">
            <a:spAutoFit/>
          </a:bodyPr>
          <a:lstStyle/>
          <a:p>
            <a:pPr algn="ctr">
              <a:tabLst>
                <a:tab pos="2831465" algn="l"/>
              </a:tabLst>
            </a:pPr>
            <a:r>
              <a:rPr lang="en-US" sz="2800" b="1" spc="500" dirty="0">
                <a:solidFill>
                  <a:srgbClr val="EF3F2A"/>
                </a:solidFill>
                <a:latin typeface="Arial" panose="020B0604020202020204" pitchFamily="34" charset="0"/>
                <a:ea typeface="Arial" charset="0"/>
                <a:cs typeface="Arial" panose="020B0604020202020204" pitchFamily="34" charset="0"/>
                <a:hlinkClick r:id="rId2"/>
              </a:rPr>
              <a:t>www.equalsintech.org</a:t>
            </a:r>
            <a:r>
              <a:rPr lang="en-US" sz="2800" b="1" spc="500" dirty="0">
                <a:solidFill>
                  <a:schemeClr val="accent1">
                    <a:lumMod val="75000"/>
                  </a:schemeClr>
                </a:solidFill>
                <a:latin typeface="Arial" panose="020B0604020202020204" pitchFamily="34" charset="0"/>
                <a:ea typeface="Arial" charset="0"/>
                <a:cs typeface="Arial" panose="020B0604020202020204" pitchFamily="34" charset="0"/>
              </a:rPr>
              <a:t>;</a:t>
            </a:r>
            <a:r>
              <a:rPr lang="en-US" sz="2800" b="1" spc="500" dirty="0">
                <a:solidFill>
                  <a:srgbClr val="EF3F2A"/>
                </a:solidFill>
                <a:latin typeface="Arial" panose="020B0604020202020204" pitchFamily="34" charset="0"/>
                <a:ea typeface="Arial" charset="0"/>
                <a:cs typeface="Arial" panose="020B0604020202020204" pitchFamily="34" charset="0"/>
              </a:rPr>
              <a:t> </a:t>
            </a:r>
            <a:r>
              <a:rPr lang="en-GB" sz="2800" b="1" spc="500" dirty="0">
                <a:solidFill>
                  <a:srgbClr val="EF3F2A"/>
                </a:solidFill>
                <a:latin typeface="Arial" panose="020B0604020202020204" pitchFamily="34" charset="0"/>
                <a:ea typeface="Arial" charset="0"/>
                <a:cs typeface="Arial" panose="020B0604020202020204" pitchFamily="34" charset="0"/>
                <a:hlinkClick r:id="rId3"/>
              </a:rPr>
              <a:t>equals@itu.int</a:t>
            </a:r>
            <a:r>
              <a:rPr lang="en-GB" sz="2800" b="1" spc="500" dirty="0">
                <a:solidFill>
                  <a:srgbClr val="EF3F2A"/>
                </a:solidFill>
                <a:latin typeface="Arial" panose="020B0604020202020204" pitchFamily="34" charset="0"/>
                <a:ea typeface="Arial" charset="0"/>
                <a:cs typeface="Arial" panose="020B0604020202020204" pitchFamily="34" charset="0"/>
              </a:rPr>
              <a:t> </a:t>
            </a:r>
            <a:endParaRPr lang="en-US" sz="2800" b="1" spc="500" dirty="0">
              <a:solidFill>
                <a:srgbClr val="EF3F2A"/>
              </a:solidFill>
              <a:latin typeface="Arial" panose="020B0604020202020204" pitchFamily="34" charset="0"/>
              <a:ea typeface="Arial" charset="0"/>
              <a:cs typeface="Arial" panose="020B0604020202020204" pitchFamily="34" charset="0"/>
            </a:endParaRPr>
          </a:p>
          <a:p>
            <a:pPr algn="ctr">
              <a:tabLst>
                <a:tab pos="2831465" algn="l"/>
              </a:tabLst>
            </a:pPr>
            <a:r>
              <a:rPr lang="en-US" sz="2800" b="1" spc="500" dirty="0">
                <a:solidFill>
                  <a:srgbClr val="EF3F2A"/>
                </a:solidFill>
                <a:latin typeface="Arial" panose="020B0604020202020204" pitchFamily="34" charset="0"/>
                <a:ea typeface="Arial" charset="0"/>
                <a:cs typeface="Arial" panose="020B0604020202020204" pitchFamily="34" charset="0"/>
              </a:rPr>
              <a:t> </a:t>
            </a:r>
            <a:endParaRPr lang="en-US" sz="2800" b="1" spc="500" dirty="0">
              <a:solidFill>
                <a:srgbClr val="EF3F2A"/>
              </a:solidFill>
              <a:latin typeface="+mj-lt"/>
              <a:ea typeface="Arial" charset="0"/>
              <a:cs typeface="Arial" charset="0"/>
            </a:endParaRPr>
          </a:p>
        </p:txBody>
      </p:sp>
      <p:sp>
        <p:nvSpPr>
          <p:cNvPr id="16" name="TextBox 15">
            <a:extLst>
              <a:ext uri="{FF2B5EF4-FFF2-40B4-BE49-F238E27FC236}">
                <a16:creationId xmlns:a16="http://schemas.microsoft.com/office/drawing/2014/main" id="{1A6EC812-5639-428E-89D9-601E35F97F06}"/>
              </a:ext>
            </a:extLst>
          </p:cNvPr>
          <p:cNvSpPr txBox="1"/>
          <p:nvPr/>
        </p:nvSpPr>
        <p:spPr>
          <a:xfrm>
            <a:off x="2790825" y="2146371"/>
            <a:ext cx="6943725" cy="769441"/>
          </a:xfrm>
          <a:prstGeom prst="rect">
            <a:avLst/>
          </a:prstGeom>
          <a:noFill/>
        </p:spPr>
        <p:txBody>
          <a:bodyPr wrap="square" rtlCol="0">
            <a:spAutoFit/>
          </a:bodyPr>
          <a:lstStyle/>
          <a:p>
            <a:pPr algn="ctr"/>
            <a:r>
              <a:rPr lang="en-GB" sz="4400" b="1" dirty="0">
                <a:solidFill>
                  <a:srgbClr val="8B2D65"/>
                </a:solidFill>
                <a:latin typeface="Arial" panose="020B0604020202020204" pitchFamily="34" charset="0"/>
                <a:cs typeface="Arial" panose="020B0604020202020204" pitchFamily="34" charset="0"/>
              </a:rPr>
              <a:t>Thank You</a:t>
            </a:r>
          </a:p>
        </p:txBody>
      </p:sp>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76CCF508-BE44-474F-ABD0-5992BEB5758F}"/>
                  </a:ext>
                </a:extLst>
              </p14:cNvPr>
              <p14:cNvContentPartPr/>
              <p14:nvPr/>
            </p14:nvContentPartPr>
            <p14:xfrm>
              <a:off x="312195" y="6199905"/>
              <a:ext cx="2021760" cy="564480"/>
            </p14:xfrm>
          </p:contentPart>
        </mc:Choice>
        <mc:Fallback>
          <p:pic>
            <p:nvPicPr>
              <p:cNvPr id="3" name="Ink 2">
                <a:extLst>
                  <a:ext uri="{FF2B5EF4-FFF2-40B4-BE49-F238E27FC236}">
                    <a16:creationId xmlns:a16="http://schemas.microsoft.com/office/drawing/2014/main" id="{76CCF508-BE44-474F-ABD0-5992BEB5758F}"/>
                  </a:ext>
                </a:extLst>
              </p:cNvPr>
              <p:cNvPicPr/>
              <p:nvPr/>
            </p:nvPicPr>
            <p:blipFill>
              <a:blip r:embed="rId5"/>
              <a:stretch>
                <a:fillRect/>
              </a:stretch>
            </p:blipFill>
            <p:spPr>
              <a:xfrm>
                <a:off x="249195" y="6137265"/>
                <a:ext cx="2147400" cy="69012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4" name="Ink 3">
                <a:extLst>
                  <a:ext uri="{FF2B5EF4-FFF2-40B4-BE49-F238E27FC236}">
                    <a16:creationId xmlns:a16="http://schemas.microsoft.com/office/drawing/2014/main" id="{ECC2081A-3FC2-431E-9D82-039BC59AD77E}"/>
                  </a:ext>
                </a:extLst>
              </p14:cNvPr>
              <p14:cNvContentPartPr/>
              <p14:nvPr/>
            </p14:nvContentPartPr>
            <p14:xfrm>
              <a:off x="2190315" y="57000"/>
              <a:ext cx="360" cy="360"/>
            </p14:xfrm>
          </p:contentPart>
        </mc:Choice>
        <mc:Fallback>
          <p:pic>
            <p:nvPicPr>
              <p:cNvPr id="4" name="Ink 3">
                <a:extLst>
                  <a:ext uri="{FF2B5EF4-FFF2-40B4-BE49-F238E27FC236}">
                    <a16:creationId xmlns:a16="http://schemas.microsoft.com/office/drawing/2014/main" id="{ECC2081A-3FC2-431E-9D82-039BC59AD77E}"/>
                  </a:ext>
                </a:extLst>
              </p:cNvPr>
              <p:cNvPicPr/>
              <p:nvPr/>
            </p:nvPicPr>
            <p:blipFill>
              <a:blip r:embed="rId7"/>
              <a:stretch>
                <a:fillRect/>
              </a:stretch>
            </p:blipFill>
            <p:spPr>
              <a:xfrm>
                <a:off x="2136675" y="-51000"/>
                <a:ext cx="10800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5" name="Ink 4">
                <a:extLst>
                  <a:ext uri="{FF2B5EF4-FFF2-40B4-BE49-F238E27FC236}">
                    <a16:creationId xmlns:a16="http://schemas.microsoft.com/office/drawing/2014/main" id="{10683849-9BCA-472E-ADF8-6A74AE428DCF}"/>
                  </a:ext>
                </a:extLst>
              </p14:cNvPr>
              <p14:cNvContentPartPr/>
              <p14:nvPr/>
            </p14:nvContentPartPr>
            <p14:xfrm>
              <a:off x="2190315" y="57000"/>
              <a:ext cx="360" cy="360"/>
            </p14:xfrm>
          </p:contentPart>
        </mc:Choice>
        <mc:Fallback>
          <p:pic>
            <p:nvPicPr>
              <p:cNvPr id="5" name="Ink 4">
                <a:extLst>
                  <a:ext uri="{FF2B5EF4-FFF2-40B4-BE49-F238E27FC236}">
                    <a16:creationId xmlns:a16="http://schemas.microsoft.com/office/drawing/2014/main" id="{10683849-9BCA-472E-ADF8-6A74AE428DCF}"/>
                  </a:ext>
                </a:extLst>
              </p:cNvPr>
              <p:cNvPicPr/>
              <p:nvPr/>
            </p:nvPicPr>
            <p:blipFill>
              <a:blip r:embed="rId7"/>
              <a:stretch>
                <a:fillRect/>
              </a:stretch>
            </p:blipFill>
            <p:spPr>
              <a:xfrm>
                <a:off x="2136675" y="-51000"/>
                <a:ext cx="10800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6" name="Ink 5">
                <a:extLst>
                  <a:ext uri="{FF2B5EF4-FFF2-40B4-BE49-F238E27FC236}">
                    <a16:creationId xmlns:a16="http://schemas.microsoft.com/office/drawing/2014/main" id="{A0F0B157-4A47-425C-9233-2959F6A38420}"/>
                  </a:ext>
                </a:extLst>
              </p14:cNvPr>
              <p14:cNvContentPartPr/>
              <p14:nvPr/>
            </p14:nvContentPartPr>
            <p14:xfrm>
              <a:off x="2190315" y="57000"/>
              <a:ext cx="360" cy="360"/>
            </p14:xfrm>
          </p:contentPart>
        </mc:Choice>
        <mc:Fallback>
          <p:pic>
            <p:nvPicPr>
              <p:cNvPr id="6" name="Ink 5">
                <a:extLst>
                  <a:ext uri="{FF2B5EF4-FFF2-40B4-BE49-F238E27FC236}">
                    <a16:creationId xmlns:a16="http://schemas.microsoft.com/office/drawing/2014/main" id="{A0F0B157-4A47-425C-9233-2959F6A38420}"/>
                  </a:ext>
                </a:extLst>
              </p:cNvPr>
              <p:cNvPicPr/>
              <p:nvPr/>
            </p:nvPicPr>
            <p:blipFill>
              <a:blip r:embed="rId10"/>
              <a:stretch>
                <a:fillRect/>
              </a:stretch>
            </p:blipFill>
            <p:spPr>
              <a:xfrm>
                <a:off x="2136675" y="-51000"/>
                <a:ext cx="10800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7" name="Ink 6">
                <a:extLst>
                  <a:ext uri="{FF2B5EF4-FFF2-40B4-BE49-F238E27FC236}">
                    <a16:creationId xmlns:a16="http://schemas.microsoft.com/office/drawing/2014/main" id="{313B056F-BC1D-43FD-BF5A-A836561540DD}"/>
                  </a:ext>
                </a:extLst>
              </p14:cNvPr>
              <p14:cNvContentPartPr/>
              <p14:nvPr/>
            </p14:nvContentPartPr>
            <p14:xfrm>
              <a:off x="2190315" y="57000"/>
              <a:ext cx="360" cy="360"/>
            </p14:xfrm>
          </p:contentPart>
        </mc:Choice>
        <mc:Fallback>
          <p:pic>
            <p:nvPicPr>
              <p:cNvPr id="7" name="Ink 6">
                <a:extLst>
                  <a:ext uri="{FF2B5EF4-FFF2-40B4-BE49-F238E27FC236}">
                    <a16:creationId xmlns:a16="http://schemas.microsoft.com/office/drawing/2014/main" id="{313B056F-BC1D-43FD-BF5A-A836561540DD}"/>
                  </a:ext>
                </a:extLst>
              </p:cNvPr>
              <p:cNvPicPr/>
              <p:nvPr/>
            </p:nvPicPr>
            <p:blipFill>
              <a:blip r:embed="rId10"/>
              <a:stretch>
                <a:fillRect/>
              </a:stretch>
            </p:blipFill>
            <p:spPr>
              <a:xfrm>
                <a:off x="2136675" y="-51000"/>
                <a:ext cx="10800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8" name="Ink 7">
                <a:extLst>
                  <a:ext uri="{FF2B5EF4-FFF2-40B4-BE49-F238E27FC236}">
                    <a16:creationId xmlns:a16="http://schemas.microsoft.com/office/drawing/2014/main" id="{557A3760-A92B-4652-8051-52C90871F358}"/>
                  </a:ext>
                </a:extLst>
              </p14:cNvPr>
              <p14:cNvContentPartPr/>
              <p14:nvPr/>
            </p14:nvContentPartPr>
            <p14:xfrm>
              <a:off x="2190315" y="57000"/>
              <a:ext cx="360" cy="360"/>
            </p14:xfrm>
          </p:contentPart>
        </mc:Choice>
        <mc:Fallback>
          <p:pic>
            <p:nvPicPr>
              <p:cNvPr id="8" name="Ink 7">
                <a:extLst>
                  <a:ext uri="{FF2B5EF4-FFF2-40B4-BE49-F238E27FC236}">
                    <a16:creationId xmlns:a16="http://schemas.microsoft.com/office/drawing/2014/main" id="{557A3760-A92B-4652-8051-52C90871F358}"/>
                  </a:ext>
                </a:extLst>
              </p:cNvPr>
              <p:cNvPicPr/>
              <p:nvPr/>
            </p:nvPicPr>
            <p:blipFill>
              <a:blip r:embed="rId10"/>
              <a:stretch>
                <a:fillRect/>
              </a:stretch>
            </p:blipFill>
            <p:spPr>
              <a:xfrm>
                <a:off x="2136675" y="-51000"/>
                <a:ext cx="10800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9" name="Ink 8">
                <a:extLst>
                  <a:ext uri="{FF2B5EF4-FFF2-40B4-BE49-F238E27FC236}">
                    <a16:creationId xmlns:a16="http://schemas.microsoft.com/office/drawing/2014/main" id="{46C3D978-2138-4D94-A5A8-3AE06A8D160E}"/>
                  </a:ext>
                </a:extLst>
              </p14:cNvPr>
              <p14:cNvContentPartPr/>
              <p14:nvPr/>
            </p14:nvContentPartPr>
            <p14:xfrm>
              <a:off x="2190315" y="57000"/>
              <a:ext cx="360" cy="360"/>
            </p14:xfrm>
          </p:contentPart>
        </mc:Choice>
        <mc:Fallback>
          <p:pic>
            <p:nvPicPr>
              <p:cNvPr id="9" name="Ink 8">
                <a:extLst>
                  <a:ext uri="{FF2B5EF4-FFF2-40B4-BE49-F238E27FC236}">
                    <a16:creationId xmlns:a16="http://schemas.microsoft.com/office/drawing/2014/main" id="{46C3D978-2138-4D94-A5A8-3AE06A8D160E}"/>
                  </a:ext>
                </a:extLst>
              </p:cNvPr>
              <p:cNvPicPr/>
              <p:nvPr/>
            </p:nvPicPr>
            <p:blipFill>
              <a:blip r:embed="rId10"/>
              <a:stretch>
                <a:fillRect/>
              </a:stretch>
            </p:blipFill>
            <p:spPr>
              <a:xfrm>
                <a:off x="2136675" y="-51000"/>
                <a:ext cx="10800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0" name="Ink 9">
                <a:extLst>
                  <a:ext uri="{FF2B5EF4-FFF2-40B4-BE49-F238E27FC236}">
                    <a16:creationId xmlns:a16="http://schemas.microsoft.com/office/drawing/2014/main" id="{77E183C1-F1F0-4C61-8302-C59CB03D3C06}"/>
                  </a:ext>
                </a:extLst>
              </p14:cNvPr>
              <p14:cNvContentPartPr/>
              <p14:nvPr/>
            </p14:nvContentPartPr>
            <p14:xfrm>
              <a:off x="1219035" y="104520"/>
              <a:ext cx="360" cy="360"/>
            </p14:xfrm>
          </p:contentPart>
        </mc:Choice>
        <mc:Fallback>
          <p:pic>
            <p:nvPicPr>
              <p:cNvPr id="10" name="Ink 9">
                <a:extLst>
                  <a:ext uri="{FF2B5EF4-FFF2-40B4-BE49-F238E27FC236}">
                    <a16:creationId xmlns:a16="http://schemas.microsoft.com/office/drawing/2014/main" id="{77E183C1-F1F0-4C61-8302-C59CB03D3C06}"/>
                  </a:ext>
                </a:extLst>
              </p:cNvPr>
              <p:cNvPicPr/>
              <p:nvPr/>
            </p:nvPicPr>
            <p:blipFill>
              <a:blip r:embed="rId7"/>
              <a:stretch>
                <a:fillRect/>
              </a:stretch>
            </p:blipFill>
            <p:spPr>
              <a:xfrm>
                <a:off x="1165035" y="-3480"/>
                <a:ext cx="10800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1" name="Ink 10">
                <a:extLst>
                  <a:ext uri="{FF2B5EF4-FFF2-40B4-BE49-F238E27FC236}">
                    <a16:creationId xmlns:a16="http://schemas.microsoft.com/office/drawing/2014/main" id="{3BEAFCD0-6211-4240-B346-0026875D5DD6}"/>
                  </a:ext>
                </a:extLst>
              </p14:cNvPr>
              <p14:cNvContentPartPr/>
              <p14:nvPr/>
            </p14:nvContentPartPr>
            <p14:xfrm>
              <a:off x="1219035" y="104520"/>
              <a:ext cx="360" cy="360"/>
            </p14:xfrm>
          </p:contentPart>
        </mc:Choice>
        <mc:Fallback>
          <p:pic>
            <p:nvPicPr>
              <p:cNvPr id="11" name="Ink 10">
                <a:extLst>
                  <a:ext uri="{FF2B5EF4-FFF2-40B4-BE49-F238E27FC236}">
                    <a16:creationId xmlns:a16="http://schemas.microsoft.com/office/drawing/2014/main" id="{3BEAFCD0-6211-4240-B346-0026875D5DD6}"/>
                  </a:ext>
                </a:extLst>
              </p:cNvPr>
              <p:cNvPicPr/>
              <p:nvPr/>
            </p:nvPicPr>
            <p:blipFill>
              <a:blip r:embed="rId10"/>
              <a:stretch>
                <a:fillRect/>
              </a:stretch>
            </p:blipFill>
            <p:spPr>
              <a:xfrm>
                <a:off x="1165035" y="-3480"/>
                <a:ext cx="10800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2" name="Ink 11">
                <a:extLst>
                  <a:ext uri="{FF2B5EF4-FFF2-40B4-BE49-F238E27FC236}">
                    <a16:creationId xmlns:a16="http://schemas.microsoft.com/office/drawing/2014/main" id="{079AE80C-A2A2-4026-AB57-49134A09BA31}"/>
                  </a:ext>
                </a:extLst>
              </p14:cNvPr>
              <p14:cNvContentPartPr/>
              <p14:nvPr/>
            </p14:nvContentPartPr>
            <p14:xfrm>
              <a:off x="1219035" y="104520"/>
              <a:ext cx="360" cy="360"/>
            </p14:xfrm>
          </p:contentPart>
        </mc:Choice>
        <mc:Fallback>
          <p:pic>
            <p:nvPicPr>
              <p:cNvPr id="12" name="Ink 11">
                <a:extLst>
                  <a:ext uri="{FF2B5EF4-FFF2-40B4-BE49-F238E27FC236}">
                    <a16:creationId xmlns:a16="http://schemas.microsoft.com/office/drawing/2014/main" id="{079AE80C-A2A2-4026-AB57-49134A09BA31}"/>
                  </a:ext>
                </a:extLst>
              </p:cNvPr>
              <p:cNvPicPr/>
              <p:nvPr/>
            </p:nvPicPr>
            <p:blipFill>
              <a:blip r:embed="rId7"/>
              <a:stretch>
                <a:fillRect/>
              </a:stretch>
            </p:blipFill>
            <p:spPr>
              <a:xfrm>
                <a:off x="1165035" y="-3480"/>
                <a:ext cx="108000" cy="216000"/>
              </a:xfrm>
              <a:prstGeom prst="rect">
                <a:avLst/>
              </a:prstGeom>
            </p:spPr>
          </p:pic>
        </mc:Fallback>
      </mc:AlternateContent>
    </p:spTree>
    <p:extLst>
      <p:ext uri="{BB962C8B-B14F-4D97-AF65-F5344CB8AC3E}">
        <p14:creationId xmlns:p14="http://schemas.microsoft.com/office/powerpoint/2010/main" val="201235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AEC9DBF-832C-4869-8910-65E865042DB5}"/>
              </a:ext>
            </a:extLst>
          </p:cNvPr>
          <p:cNvSpPr>
            <a:spLocks noGrp="1"/>
          </p:cNvSpPr>
          <p:nvPr>
            <p:ph type="title"/>
          </p:nvPr>
        </p:nvSpPr>
        <p:spPr/>
        <p:txBody>
          <a:bodyPr/>
          <a:lstStyle/>
          <a:p>
            <a:pPr algn="ctr"/>
            <a:r>
              <a:rPr lang="en-GB" sz="2800" dirty="0"/>
              <a:t>How Does it Aim to Bridge the Digital Gender Gap?</a:t>
            </a:r>
          </a:p>
        </p:txBody>
      </p:sp>
      <p:pic>
        <p:nvPicPr>
          <p:cNvPr id="11" name="Picture 10" descr="Diagram&#10;&#10;Description automatically generated">
            <a:extLst>
              <a:ext uri="{FF2B5EF4-FFF2-40B4-BE49-F238E27FC236}">
                <a16:creationId xmlns:a16="http://schemas.microsoft.com/office/drawing/2014/main" id="{9B4B54C0-F102-4B17-A2A4-F366A605E306}"/>
              </a:ext>
            </a:extLst>
          </p:cNvPr>
          <p:cNvPicPr>
            <a:picLocks noChangeAspect="1"/>
          </p:cNvPicPr>
          <p:nvPr/>
        </p:nvPicPr>
        <p:blipFill>
          <a:blip r:embed="rId2"/>
          <a:stretch>
            <a:fillRect/>
          </a:stretch>
        </p:blipFill>
        <p:spPr>
          <a:xfrm>
            <a:off x="1919832" y="1390650"/>
            <a:ext cx="7924530" cy="4356000"/>
          </a:xfrm>
          <a:prstGeom prst="rect">
            <a:avLst/>
          </a:prstGeom>
        </p:spPr>
      </p:pic>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56019C50-E5EA-475B-997E-765F1F7FA9D8}"/>
                  </a:ext>
                </a:extLst>
              </p14:cNvPr>
              <p14:cNvContentPartPr/>
              <p14:nvPr/>
            </p14:nvContentPartPr>
            <p14:xfrm>
              <a:off x="273315" y="6228705"/>
              <a:ext cx="2252520" cy="467640"/>
            </p14:xfrm>
          </p:contentPart>
        </mc:Choice>
        <mc:Fallback>
          <p:pic>
            <p:nvPicPr>
              <p:cNvPr id="3" name="Ink 2">
                <a:extLst>
                  <a:ext uri="{FF2B5EF4-FFF2-40B4-BE49-F238E27FC236}">
                    <a16:creationId xmlns:a16="http://schemas.microsoft.com/office/drawing/2014/main" id="{56019C50-E5EA-475B-997E-765F1F7FA9D8}"/>
                  </a:ext>
                </a:extLst>
              </p:cNvPr>
              <p:cNvPicPr/>
              <p:nvPr/>
            </p:nvPicPr>
            <p:blipFill>
              <a:blip r:embed="rId4"/>
              <a:stretch>
                <a:fillRect/>
              </a:stretch>
            </p:blipFill>
            <p:spPr>
              <a:xfrm>
                <a:off x="210315" y="6165705"/>
                <a:ext cx="2378160" cy="593280"/>
              </a:xfrm>
              <a:prstGeom prst="rect">
                <a:avLst/>
              </a:prstGeom>
            </p:spPr>
          </p:pic>
        </mc:Fallback>
      </mc:AlternateContent>
    </p:spTree>
    <p:extLst>
      <p:ext uri="{BB962C8B-B14F-4D97-AF65-F5344CB8AC3E}">
        <p14:creationId xmlns:p14="http://schemas.microsoft.com/office/powerpoint/2010/main" val="3659056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144403-9AD6-4DAC-9F6A-1108DE09A101}"/>
              </a:ext>
            </a:extLst>
          </p:cNvPr>
          <p:cNvPicPr>
            <a:picLocks noChangeAspect="1"/>
          </p:cNvPicPr>
          <p:nvPr/>
        </p:nvPicPr>
        <p:blipFill rotWithShape="1">
          <a:blip r:embed="rId2"/>
          <a:srcRect t="5785" b="10332"/>
          <a:stretch/>
        </p:blipFill>
        <p:spPr>
          <a:xfrm>
            <a:off x="22477" y="6306"/>
            <a:ext cx="5952059" cy="3130726"/>
          </a:xfrm>
          <a:prstGeom prst="rect">
            <a:avLst/>
          </a:prstGeom>
        </p:spPr>
      </p:pic>
      <p:pic>
        <p:nvPicPr>
          <p:cNvPr id="4" name="Picture 3">
            <a:extLst>
              <a:ext uri="{FF2B5EF4-FFF2-40B4-BE49-F238E27FC236}">
                <a16:creationId xmlns:a16="http://schemas.microsoft.com/office/drawing/2014/main" id="{2A768268-1651-4DC1-9BF7-82372D4A12DB}"/>
              </a:ext>
            </a:extLst>
          </p:cNvPr>
          <p:cNvPicPr>
            <a:picLocks noChangeAspect="1"/>
          </p:cNvPicPr>
          <p:nvPr/>
        </p:nvPicPr>
        <p:blipFill>
          <a:blip r:embed="rId3"/>
          <a:stretch>
            <a:fillRect/>
          </a:stretch>
        </p:blipFill>
        <p:spPr>
          <a:xfrm>
            <a:off x="5851968" y="6306"/>
            <a:ext cx="6340033" cy="2697749"/>
          </a:xfrm>
          <a:prstGeom prst="rect">
            <a:avLst/>
          </a:prstGeom>
        </p:spPr>
      </p:pic>
      <p:pic>
        <p:nvPicPr>
          <p:cNvPr id="5" name="Picture 4">
            <a:extLst>
              <a:ext uri="{FF2B5EF4-FFF2-40B4-BE49-F238E27FC236}">
                <a16:creationId xmlns:a16="http://schemas.microsoft.com/office/drawing/2014/main" id="{AC3EE15A-DC22-4C54-8999-50580E16DD3B}"/>
              </a:ext>
            </a:extLst>
          </p:cNvPr>
          <p:cNvPicPr>
            <a:picLocks noChangeAspect="1"/>
          </p:cNvPicPr>
          <p:nvPr/>
        </p:nvPicPr>
        <p:blipFill>
          <a:blip r:embed="rId4"/>
          <a:stretch>
            <a:fillRect/>
          </a:stretch>
        </p:blipFill>
        <p:spPr>
          <a:xfrm>
            <a:off x="4582327" y="2441161"/>
            <a:ext cx="7609674" cy="2697749"/>
          </a:xfrm>
          <a:prstGeom prst="rect">
            <a:avLst/>
          </a:prstGeom>
        </p:spPr>
      </p:pic>
      <p:pic>
        <p:nvPicPr>
          <p:cNvPr id="6" name="Picture 5">
            <a:extLst>
              <a:ext uri="{FF2B5EF4-FFF2-40B4-BE49-F238E27FC236}">
                <a16:creationId xmlns:a16="http://schemas.microsoft.com/office/drawing/2014/main" id="{0DC03115-F69D-499C-A424-987AF275FBAD}"/>
              </a:ext>
            </a:extLst>
          </p:cNvPr>
          <p:cNvPicPr>
            <a:picLocks noChangeAspect="1"/>
          </p:cNvPicPr>
          <p:nvPr/>
        </p:nvPicPr>
        <p:blipFill rotWithShape="1">
          <a:blip r:embed="rId5"/>
          <a:srcRect b="4217"/>
          <a:stretch/>
        </p:blipFill>
        <p:spPr>
          <a:xfrm>
            <a:off x="6842150" y="4666047"/>
            <a:ext cx="5373774" cy="2190168"/>
          </a:xfrm>
          <a:prstGeom prst="rect">
            <a:avLst/>
          </a:prstGeom>
        </p:spPr>
      </p:pic>
      <p:pic>
        <p:nvPicPr>
          <p:cNvPr id="7" name="Picture 6">
            <a:extLst>
              <a:ext uri="{FF2B5EF4-FFF2-40B4-BE49-F238E27FC236}">
                <a16:creationId xmlns:a16="http://schemas.microsoft.com/office/drawing/2014/main" id="{7672A4F9-7A2D-477F-8A5A-8D35032A2494}"/>
              </a:ext>
            </a:extLst>
          </p:cNvPr>
          <p:cNvPicPr>
            <a:picLocks noChangeAspect="1"/>
          </p:cNvPicPr>
          <p:nvPr/>
        </p:nvPicPr>
        <p:blipFill>
          <a:blip r:embed="rId6"/>
          <a:stretch>
            <a:fillRect/>
          </a:stretch>
        </p:blipFill>
        <p:spPr>
          <a:xfrm>
            <a:off x="2949" y="4666047"/>
            <a:ext cx="1803087" cy="2190416"/>
          </a:xfrm>
          <a:prstGeom prst="rect">
            <a:avLst/>
          </a:prstGeom>
        </p:spPr>
      </p:pic>
      <p:pic>
        <p:nvPicPr>
          <p:cNvPr id="8" name="Picture 7">
            <a:extLst>
              <a:ext uri="{FF2B5EF4-FFF2-40B4-BE49-F238E27FC236}">
                <a16:creationId xmlns:a16="http://schemas.microsoft.com/office/drawing/2014/main" id="{96CC6F68-591D-4DA7-A327-9A0FC83DC0B7}"/>
              </a:ext>
            </a:extLst>
          </p:cNvPr>
          <p:cNvPicPr>
            <a:picLocks noChangeAspect="1"/>
          </p:cNvPicPr>
          <p:nvPr/>
        </p:nvPicPr>
        <p:blipFill>
          <a:blip r:embed="rId7"/>
          <a:stretch>
            <a:fillRect/>
          </a:stretch>
        </p:blipFill>
        <p:spPr>
          <a:xfrm>
            <a:off x="5993148" y="4665799"/>
            <a:ext cx="1803087" cy="2190416"/>
          </a:xfrm>
          <a:prstGeom prst="rect">
            <a:avLst/>
          </a:prstGeom>
        </p:spPr>
      </p:pic>
      <p:pic>
        <p:nvPicPr>
          <p:cNvPr id="9" name="Picture 8">
            <a:extLst>
              <a:ext uri="{FF2B5EF4-FFF2-40B4-BE49-F238E27FC236}">
                <a16:creationId xmlns:a16="http://schemas.microsoft.com/office/drawing/2014/main" id="{3643C8B2-E828-4D5D-B90A-33CE4C7FA71A}"/>
              </a:ext>
            </a:extLst>
          </p:cNvPr>
          <p:cNvPicPr>
            <a:picLocks noChangeAspect="1"/>
          </p:cNvPicPr>
          <p:nvPr/>
        </p:nvPicPr>
        <p:blipFill>
          <a:blip r:embed="rId8"/>
          <a:stretch>
            <a:fillRect/>
          </a:stretch>
        </p:blipFill>
        <p:spPr>
          <a:xfrm>
            <a:off x="7796234" y="4665799"/>
            <a:ext cx="1549319" cy="2190416"/>
          </a:xfrm>
          <a:prstGeom prst="rect">
            <a:avLst/>
          </a:prstGeom>
        </p:spPr>
      </p:pic>
      <p:pic>
        <p:nvPicPr>
          <p:cNvPr id="10" name="Picture 9">
            <a:extLst>
              <a:ext uri="{FF2B5EF4-FFF2-40B4-BE49-F238E27FC236}">
                <a16:creationId xmlns:a16="http://schemas.microsoft.com/office/drawing/2014/main" id="{F38B137B-C983-4DD6-BE81-801C2F9768B4}"/>
              </a:ext>
            </a:extLst>
          </p:cNvPr>
          <p:cNvPicPr>
            <a:picLocks noChangeAspect="1"/>
          </p:cNvPicPr>
          <p:nvPr/>
        </p:nvPicPr>
        <p:blipFill>
          <a:blip r:embed="rId9"/>
          <a:stretch>
            <a:fillRect/>
          </a:stretch>
        </p:blipFill>
        <p:spPr>
          <a:xfrm>
            <a:off x="1806037" y="4665799"/>
            <a:ext cx="1694563" cy="2190416"/>
          </a:xfrm>
          <a:prstGeom prst="rect">
            <a:avLst/>
          </a:prstGeom>
        </p:spPr>
      </p:pic>
      <p:pic>
        <p:nvPicPr>
          <p:cNvPr id="36866" name="Picture 2" descr="Meghan Markle">
            <a:extLst>
              <a:ext uri="{FF2B5EF4-FFF2-40B4-BE49-F238E27FC236}">
                <a16:creationId xmlns:a16="http://schemas.microsoft.com/office/drawing/2014/main" id="{6218E9E3-C84B-4F9C-BB82-4AAA96D628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02323" y="7106"/>
            <a:ext cx="2112743" cy="243405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359A6E0-99F3-443A-839A-7F8395E0EE1F}"/>
              </a:ext>
            </a:extLst>
          </p:cNvPr>
          <p:cNvSpPr txBox="1"/>
          <p:nvPr/>
        </p:nvSpPr>
        <p:spPr>
          <a:xfrm>
            <a:off x="8090472" y="2444594"/>
            <a:ext cx="4098580" cy="2221453"/>
          </a:xfrm>
          <a:prstGeom prst="rect">
            <a:avLst/>
          </a:prstGeom>
          <a:solidFill>
            <a:srgbClr val="95226C"/>
          </a:solidFill>
          <a:ln w="12700" cap="sq">
            <a:noFill/>
            <a:miter lim="800000"/>
          </a:ln>
        </p:spPr>
        <p:txBody>
          <a:bodyPr wrap="square" lIns="107944" tIns="35981" rIns="35981" bIns="107944" anchor="ctr">
            <a:noAutofit/>
          </a:bodyPr>
          <a:lstStyle/>
          <a:p>
            <a:pPr>
              <a:lnSpc>
                <a:spcPct val="110000"/>
              </a:lnSpc>
            </a:pPr>
            <a:r>
              <a:rPr lang="en-GB" sz="1399" dirty="0">
                <a:solidFill>
                  <a:schemeClr val="bg1"/>
                </a:solidFill>
                <a:latin typeface="Arial" panose="020B0604020202020204" pitchFamily="34" charset="0"/>
                <a:ea typeface="Calibri" panose="020F0502020204030204" pitchFamily="34" charset="0"/>
                <a:cs typeface="Arial" panose="020B0604020202020204" pitchFamily="34" charset="0"/>
              </a:rPr>
              <a:t>BEYOND MANY OTHER SUCCESSFUL SOCIAL MEDIA CAMPAIGNS AND MOVEMENTS</a:t>
            </a:r>
            <a:br>
              <a:rPr lang="en-GB" sz="1399" dirty="0">
                <a:solidFill>
                  <a:schemeClr val="bg1"/>
                </a:solidFill>
                <a:latin typeface="Arial" panose="020B0604020202020204" pitchFamily="34" charset="0"/>
                <a:ea typeface="Calibri" panose="020F0502020204030204" pitchFamily="34" charset="0"/>
                <a:cs typeface="Arial" panose="020B0604020202020204" pitchFamily="34" charset="0"/>
              </a:rPr>
            </a:br>
            <a:r>
              <a:rPr lang="en-GB" sz="1999" b="1" dirty="0">
                <a:solidFill>
                  <a:schemeClr val="bg1"/>
                </a:solidFill>
                <a:latin typeface="Arial" panose="020B0604020202020204" pitchFamily="34" charset="0"/>
                <a:ea typeface="Calibri" panose="020F0502020204030204" pitchFamily="34" charset="0"/>
                <a:cs typeface="Arial" panose="020B0604020202020204" pitchFamily="34" charset="0"/>
              </a:rPr>
              <a:t>THE EQUALS HAND SIGN</a:t>
            </a:r>
            <a:endParaRPr lang="en-GB" sz="1799"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10000"/>
              </a:lnSpc>
            </a:pPr>
            <a:r>
              <a:rPr lang="en-GB" sz="1399" dirty="0">
                <a:solidFill>
                  <a:schemeClr val="bg1"/>
                </a:solidFill>
                <a:latin typeface="Arial" panose="020B0604020202020204" pitchFamily="34" charset="0"/>
                <a:ea typeface="Calibri" panose="020F0502020204030204" pitchFamily="34" charset="0"/>
                <a:cs typeface="Arial" panose="020B0604020202020204" pitchFamily="34" charset="0"/>
              </a:rPr>
              <a:t>BECAME VIRAL AND APPEARED IN NUMEROUS SOCIAL MEDIA POSTS OF GENDER EQUALITY PIONEERS, AS WELL AS NOTABLE PUBLIC AND PRIVATE SECTOR LEADERS.</a:t>
            </a:r>
            <a:endParaRPr lang="de-DE" sz="1399" dirty="0">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59B17A1-0F3C-4D49-A796-612CAFD81187}"/>
              </a:ext>
            </a:extLst>
          </p:cNvPr>
          <p:cNvSpPr txBox="1"/>
          <p:nvPr/>
        </p:nvSpPr>
        <p:spPr>
          <a:xfrm>
            <a:off x="3492339" y="4640069"/>
            <a:ext cx="2523512" cy="2221453"/>
          </a:xfrm>
          <a:prstGeom prst="rect">
            <a:avLst/>
          </a:prstGeom>
          <a:solidFill>
            <a:srgbClr val="95226C"/>
          </a:solidFill>
          <a:ln w="12700" cap="sq">
            <a:noFill/>
            <a:miter lim="800000"/>
          </a:ln>
        </p:spPr>
        <p:txBody>
          <a:bodyPr wrap="square" lIns="107944" tIns="35981" rIns="35981" bIns="107944" anchor="ctr">
            <a:noAutofit/>
          </a:bodyPr>
          <a:lstStyle/>
          <a:p>
            <a:pPr>
              <a:lnSpc>
                <a:spcPct val="110000"/>
              </a:lnSpc>
            </a:pPr>
            <a:r>
              <a:rPr lang="en-GB" sz="1399" dirty="0">
                <a:solidFill>
                  <a:schemeClr val="bg1"/>
                </a:solidFill>
                <a:latin typeface="Arial" panose="020B0604020202020204" pitchFamily="34" charset="0"/>
                <a:ea typeface="Calibri" panose="020F0502020204030204" pitchFamily="34" charset="0"/>
                <a:cs typeface="Arial" panose="020B0604020202020204" pitchFamily="34" charset="0"/>
              </a:rPr>
              <a:t>SUCCESFUL PUBLICATION OF GSMA LED STUDY ON </a:t>
            </a:r>
          </a:p>
          <a:p>
            <a:pPr>
              <a:lnSpc>
                <a:spcPct val="110000"/>
              </a:lnSpc>
            </a:pPr>
            <a:r>
              <a:rPr lang="en-GB" sz="1599" b="1" dirty="0">
                <a:solidFill>
                  <a:schemeClr val="bg1"/>
                </a:solidFill>
                <a:latin typeface="Arial" panose="020B0604020202020204" pitchFamily="34" charset="0"/>
                <a:ea typeface="Calibri" panose="020F0502020204030204" pitchFamily="34" charset="0"/>
                <a:cs typeface="Arial" panose="020B0604020202020204" pitchFamily="34" charset="0"/>
              </a:rPr>
              <a:t>PERCEPTIONS OF POWER – CHAMPIONING FEMALE LEADERSHIP IN TECH</a:t>
            </a:r>
          </a:p>
        </p:txBody>
      </p:sp>
      <p:sp>
        <p:nvSpPr>
          <p:cNvPr id="19" name="TextBox 18">
            <a:extLst>
              <a:ext uri="{FF2B5EF4-FFF2-40B4-BE49-F238E27FC236}">
                <a16:creationId xmlns:a16="http://schemas.microsoft.com/office/drawing/2014/main" id="{AF2165EC-1F7C-4274-B9A7-D25344045C6B}"/>
              </a:ext>
            </a:extLst>
          </p:cNvPr>
          <p:cNvSpPr txBox="1"/>
          <p:nvPr/>
        </p:nvSpPr>
        <p:spPr>
          <a:xfrm>
            <a:off x="5049689" y="2196317"/>
            <a:ext cx="1436193" cy="2473845"/>
          </a:xfrm>
          <a:prstGeom prst="rect">
            <a:avLst/>
          </a:prstGeom>
          <a:solidFill>
            <a:srgbClr val="95226C"/>
          </a:solidFill>
          <a:ln w="12700" cap="sq">
            <a:noFill/>
            <a:miter lim="800000"/>
          </a:ln>
        </p:spPr>
        <p:txBody>
          <a:bodyPr wrap="square" lIns="107944" tIns="35981" rIns="35981" bIns="107944" anchor="t">
            <a:noAutofit/>
          </a:bodyPr>
          <a:lstStyle/>
          <a:p>
            <a:pPr>
              <a:lnSpc>
                <a:spcPct val="110000"/>
              </a:lnSpc>
            </a:pPr>
            <a:r>
              <a:rPr lang="en-GB" sz="1399" dirty="0">
                <a:solidFill>
                  <a:schemeClr val="bg1"/>
                </a:solidFill>
                <a:latin typeface="Arial" panose="020B0604020202020204" pitchFamily="34" charset="0"/>
                <a:ea typeface="Calibri" panose="020F0502020204030204" pitchFamily="34" charset="0"/>
                <a:cs typeface="Arial" panose="020B0604020202020204" pitchFamily="34" charset="0"/>
              </a:rPr>
              <a:t>MATS GRANRYD SPEAKING AT AN </a:t>
            </a:r>
            <a:r>
              <a:rPr lang="en-GB" sz="1399" b="1" dirty="0">
                <a:solidFill>
                  <a:schemeClr val="bg1"/>
                </a:solidFill>
                <a:latin typeface="Arial" panose="020B0604020202020204" pitchFamily="34" charset="0"/>
                <a:ea typeface="Calibri" panose="020F0502020204030204" pitchFamily="34" charset="0"/>
                <a:cs typeface="Arial" panose="020B0604020202020204" pitchFamily="34" charset="0"/>
              </a:rPr>
              <a:t>EQUALS PANEL </a:t>
            </a:r>
            <a:r>
              <a:rPr lang="en-GB" sz="1399" dirty="0">
                <a:solidFill>
                  <a:schemeClr val="bg1"/>
                </a:solidFill>
                <a:latin typeface="Arial" panose="020B0604020202020204" pitchFamily="34" charset="0"/>
                <a:ea typeface="Calibri" panose="020F0502020204030204" pitchFamily="34" charset="0"/>
                <a:cs typeface="Arial" panose="020B0604020202020204" pitchFamily="34" charset="0"/>
              </a:rPr>
              <a:t>AT</a:t>
            </a:r>
            <a:endParaRPr lang="de-DE" sz="1399" dirty="0">
              <a:solidFill>
                <a:schemeClr val="bg1"/>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5AF7F6EC-4F6C-4379-B214-A309C7DB21BC}"/>
              </a:ext>
            </a:extLst>
          </p:cNvPr>
          <p:cNvPicPr>
            <a:picLocks noChangeAspect="1"/>
          </p:cNvPicPr>
          <p:nvPr/>
        </p:nvPicPr>
        <p:blipFill rotWithShape="1">
          <a:blip r:embed="rId11"/>
          <a:srcRect t="7167"/>
          <a:stretch/>
        </p:blipFill>
        <p:spPr>
          <a:xfrm>
            <a:off x="5138421" y="3429000"/>
            <a:ext cx="1433524" cy="1303053"/>
          </a:xfrm>
          <a:prstGeom prst="rect">
            <a:avLst/>
          </a:prstGeom>
        </p:spPr>
      </p:pic>
      <p:pic>
        <p:nvPicPr>
          <p:cNvPr id="12" name="Picture 11" descr="Graphical user interface&#10;&#10;Description automatically generated">
            <a:extLst>
              <a:ext uri="{FF2B5EF4-FFF2-40B4-BE49-F238E27FC236}">
                <a16:creationId xmlns:a16="http://schemas.microsoft.com/office/drawing/2014/main" id="{D5470D6A-1A94-4301-837B-5196B97E6D7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664" y="2748969"/>
            <a:ext cx="5094063" cy="1944000"/>
          </a:xfrm>
          <a:prstGeom prst="rect">
            <a:avLst/>
          </a:prstGeom>
        </p:spPr>
      </p:pic>
    </p:spTree>
    <p:extLst>
      <p:ext uri="{BB962C8B-B14F-4D97-AF65-F5344CB8AC3E}">
        <p14:creationId xmlns:p14="http://schemas.microsoft.com/office/powerpoint/2010/main" val="281276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2BB3134-433E-4996-8DE8-C663C17315BE}"/>
              </a:ext>
            </a:extLst>
          </p:cNvPr>
          <p:cNvSpPr>
            <a:spLocks noGrp="1"/>
          </p:cNvSpPr>
          <p:nvPr>
            <p:ph type="title"/>
          </p:nvPr>
        </p:nvSpPr>
        <p:spPr/>
        <p:txBody>
          <a:bodyPr/>
          <a:lstStyle/>
          <a:p>
            <a:pPr algn="ctr"/>
            <a:r>
              <a:rPr lang="en-GB" dirty="0"/>
              <a:t>OVER 100 PARTNERS INCLUDING:</a:t>
            </a:r>
          </a:p>
        </p:txBody>
      </p:sp>
      <p:pic>
        <p:nvPicPr>
          <p:cNvPr id="11" name="Picture 10">
            <a:extLst>
              <a:ext uri="{FF2B5EF4-FFF2-40B4-BE49-F238E27FC236}">
                <a16:creationId xmlns:a16="http://schemas.microsoft.com/office/drawing/2014/main" id="{696E81EF-2EB6-41C9-B3A3-A8D166C6F00E}"/>
              </a:ext>
            </a:extLst>
          </p:cNvPr>
          <p:cNvPicPr>
            <a:picLocks noChangeAspect="1"/>
          </p:cNvPicPr>
          <p:nvPr/>
        </p:nvPicPr>
        <p:blipFill>
          <a:blip r:embed="rId2"/>
          <a:stretch>
            <a:fillRect/>
          </a:stretch>
        </p:blipFill>
        <p:spPr>
          <a:xfrm>
            <a:off x="895356" y="1538755"/>
            <a:ext cx="9075227" cy="4392000"/>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9EBCBCE0-807F-46E9-A115-DB8A89E7D3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3414" y="1322755"/>
            <a:ext cx="973270" cy="216000"/>
          </a:xfrm>
          <a:prstGeom prst="rect">
            <a:avLst/>
          </a:prstGeom>
        </p:spPr>
      </p:pic>
      <p:pic>
        <p:nvPicPr>
          <p:cNvPr id="5" name="Picture 4">
            <a:extLst>
              <a:ext uri="{FF2B5EF4-FFF2-40B4-BE49-F238E27FC236}">
                <a16:creationId xmlns:a16="http://schemas.microsoft.com/office/drawing/2014/main" id="{E75E4A9A-7E5A-4C98-AEFF-A978D4FBCE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7872" y="1176703"/>
            <a:ext cx="576000" cy="576000"/>
          </a:xfrm>
          <a:prstGeom prst="rect">
            <a:avLst/>
          </a:prstGeom>
        </p:spPr>
      </p:pic>
      <p:grpSp>
        <p:nvGrpSpPr>
          <p:cNvPr id="10" name="Group 9">
            <a:extLst>
              <a:ext uri="{FF2B5EF4-FFF2-40B4-BE49-F238E27FC236}">
                <a16:creationId xmlns:a16="http://schemas.microsoft.com/office/drawing/2014/main" id="{152498D2-220D-4393-963F-25E8C79C4ADD}"/>
              </a:ext>
            </a:extLst>
          </p:cNvPr>
          <p:cNvGrpSpPr/>
          <p:nvPr/>
        </p:nvGrpSpPr>
        <p:grpSpPr>
          <a:xfrm>
            <a:off x="6096000" y="1232755"/>
            <a:ext cx="1152000" cy="612000"/>
            <a:chOff x="8200528" y="2659698"/>
            <a:chExt cx="2000520" cy="1120994"/>
          </a:xfrm>
        </p:grpSpPr>
        <p:sp>
          <p:nvSpPr>
            <p:cNvPr id="12" name="Rectangle 11">
              <a:extLst>
                <a:ext uri="{FF2B5EF4-FFF2-40B4-BE49-F238E27FC236}">
                  <a16:creationId xmlns:a16="http://schemas.microsoft.com/office/drawing/2014/main" id="{3731077A-D6C6-4522-96D7-5A30EC36BF70}"/>
                </a:ext>
              </a:extLst>
            </p:cNvPr>
            <p:cNvSpPr/>
            <p:nvPr/>
          </p:nvSpPr>
          <p:spPr>
            <a:xfrm>
              <a:off x="8200528" y="2659698"/>
              <a:ext cx="2000520" cy="1120994"/>
            </a:xfrm>
            <a:prstGeom prst="rect">
              <a:avLst/>
            </a:prstGeom>
            <a:solidFill>
              <a:schemeClr val="bg1"/>
            </a:solidFill>
            <a:ln w="12700" cap="sq" cmpd="sng" algn="ctr">
              <a:noFill/>
              <a:prstDash val="solid"/>
              <a:miter lim="800000"/>
              <a:tailEnd type="none"/>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eaLnBrk="1" fontAlgn="auto" latinLnBrk="0" hangingPunct="1">
                <a:lnSpc>
                  <a:spcPct val="100000"/>
                </a:lnSpc>
                <a:spcBef>
                  <a:spcPts val="0"/>
                </a:spcBef>
                <a:spcAft>
                  <a:spcPts val="0"/>
                </a:spcAft>
                <a:buClrTx/>
                <a:buSzTx/>
                <a:buFontTx/>
                <a:buNone/>
                <a:tabLst/>
              </a:pPr>
              <a:endParaRPr kumimoji="0" lang="de-DE" sz="1800" b="0" i="0" u="none" strike="noStrike" kern="0" cap="none" spc="0" normalizeH="0" baseline="0" noProof="0">
                <a:ln>
                  <a:noFill/>
                </a:ln>
                <a:solidFill>
                  <a:srgbClr val="2E2E38"/>
                </a:solidFill>
                <a:effectLst/>
                <a:uLnTx/>
                <a:uFillTx/>
              </a:endParaRPr>
            </a:p>
          </p:txBody>
        </p:sp>
        <p:pic>
          <p:nvPicPr>
            <p:cNvPr id="13" name="Picture 12">
              <a:extLst>
                <a:ext uri="{FF2B5EF4-FFF2-40B4-BE49-F238E27FC236}">
                  <a16:creationId xmlns:a16="http://schemas.microsoft.com/office/drawing/2014/main" id="{AEB61C24-248A-4241-B3AC-FDDE8386334C}"/>
                </a:ext>
              </a:extLst>
            </p:cNvPr>
            <p:cNvPicPr>
              <a:picLocks noChangeAspect="1"/>
            </p:cNvPicPr>
            <p:nvPr/>
          </p:nvPicPr>
          <p:blipFill rotWithShape="1">
            <a:blip r:embed="rId5"/>
            <a:srcRect l="18181" t="2911" r="20424" b="33438"/>
            <a:stretch/>
          </p:blipFill>
          <p:spPr>
            <a:xfrm>
              <a:off x="8649604" y="2659698"/>
              <a:ext cx="1102368" cy="1120994"/>
            </a:xfrm>
            <a:prstGeom prst="rect">
              <a:avLst/>
            </a:prstGeom>
          </p:spPr>
        </p:pic>
      </p:grpSp>
      <p:pic>
        <p:nvPicPr>
          <p:cNvPr id="14" name="Picture 13">
            <a:extLst>
              <a:ext uri="{FF2B5EF4-FFF2-40B4-BE49-F238E27FC236}">
                <a16:creationId xmlns:a16="http://schemas.microsoft.com/office/drawing/2014/main" id="{C4658368-3011-416E-873C-B0D4D5D447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46408" y="1176703"/>
            <a:ext cx="581638" cy="684000"/>
          </a:xfrm>
          <a:prstGeom prst="rect">
            <a:avLst/>
          </a:prstGeom>
        </p:spPr>
      </p:pic>
      <p:sp>
        <p:nvSpPr>
          <p:cNvPr id="15" name="AutoShape 6">
            <a:extLst>
              <a:ext uri="{FF2B5EF4-FFF2-40B4-BE49-F238E27FC236}">
                <a16:creationId xmlns:a16="http://schemas.microsoft.com/office/drawing/2014/main" id="{EE7B73C3-9D5C-4753-AE00-7EF73DA9A754}"/>
              </a:ext>
            </a:extLst>
          </p:cNvPr>
          <p:cNvSpPr>
            <a:spLocks noChangeAspect="1" noChangeArrowheads="1"/>
          </p:cNvSpPr>
          <p:nvPr/>
        </p:nvSpPr>
        <p:spPr bwMode="auto">
          <a:xfrm>
            <a:off x="5943600" y="3276600"/>
            <a:ext cx="900000" cy="90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mc:AlternateContent xmlns:mc="http://schemas.openxmlformats.org/markup-compatibility/2006">
        <mc:Choice xmlns:p14="http://schemas.microsoft.com/office/powerpoint/2010/main" Requires="p14">
          <p:contentPart p14:bwMode="auto" r:id="rId7">
            <p14:nvContentPartPr>
              <p14:cNvPr id="2" name="Ink 1">
                <a:extLst>
                  <a:ext uri="{FF2B5EF4-FFF2-40B4-BE49-F238E27FC236}">
                    <a16:creationId xmlns:a16="http://schemas.microsoft.com/office/drawing/2014/main" id="{7A7E8412-100E-47BE-88E7-C27976EE414C}"/>
                  </a:ext>
                </a:extLst>
              </p14:cNvPr>
              <p14:cNvContentPartPr/>
              <p14:nvPr/>
            </p14:nvContentPartPr>
            <p14:xfrm>
              <a:off x="11248995" y="6419145"/>
              <a:ext cx="360" cy="360"/>
            </p14:xfrm>
          </p:contentPart>
        </mc:Choice>
        <mc:Fallback>
          <p:pic>
            <p:nvPicPr>
              <p:cNvPr id="2" name="Ink 1">
                <a:extLst>
                  <a:ext uri="{FF2B5EF4-FFF2-40B4-BE49-F238E27FC236}">
                    <a16:creationId xmlns:a16="http://schemas.microsoft.com/office/drawing/2014/main" id="{7A7E8412-100E-47BE-88E7-C27976EE414C}"/>
                  </a:ext>
                </a:extLst>
              </p:cNvPr>
              <p:cNvPicPr/>
              <p:nvPr/>
            </p:nvPicPr>
            <p:blipFill>
              <a:blip r:embed="rId8"/>
              <a:stretch>
                <a:fillRect/>
              </a:stretch>
            </p:blipFill>
            <p:spPr>
              <a:xfrm>
                <a:off x="11195355" y="6311505"/>
                <a:ext cx="10800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3" name="Ink 2">
                <a:extLst>
                  <a:ext uri="{FF2B5EF4-FFF2-40B4-BE49-F238E27FC236}">
                    <a16:creationId xmlns:a16="http://schemas.microsoft.com/office/drawing/2014/main" id="{E1C2A111-8B04-4D75-8554-199CD90CC369}"/>
                  </a:ext>
                </a:extLst>
              </p14:cNvPr>
              <p14:cNvContentPartPr/>
              <p14:nvPr/>
            </p14:nvContentPartPr>
            <p14:xfrm>
              <a:off x="11248995" y="6419145"/>
              <a:ext cx="360" cy="360"/>
            </p14:xfrm>
          </p:contentPart>
        </mc:Choice>
        <mc:Fallback>
          <p:pic>
            <p:nvPicPr>
              <p:cNvPr id="3" name="Ink 2">
                <a:extLst>
                  <a:ext uri="{FF2B5EF4-FFF2-40B4-BE49-F238E27FC236}">
                    <a16:creationId xmlns:a16="http://schemas.microsoft.com/office/drawing/2014/main" id="{E1C2A111-8B04-4D75-8554-199CD90CC369}"/>
                  </a:ext>
                </a:extLst>
              </p:cNvPr>
              <p:cNvPicPr/>
              <p:nvPr/>
            </p:nvPicPr>
            <p:blipFill>
              <a:blip r:embed="rId8"/>
              <a:stretch>
                <a:fillRect/>
              </a:stretch>
            </p:blipFill>
            <p:spPr>
              <a:xfrm>
                <a:off x="11195355" y="6311505"/>
                <a:ext cx="10800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9" name="Ink 8">
                <a:extLst>
                  <a:ext uri="{FF2B5EF4-FFF2-40B4-BE49-F238E27FC236}">
                    <a16:creationId xmlns:a16="http://schemas.microsoft.com/office/drawing/2014/main" id="{C6843B41-59B2-4908-BE20-B2F13EE24F1E}"/>
                  </a:ext>
                </a:extLst>
              </p14:cNvPr>
              <p14:cNvContentPartPr/>
              <p14:nvPr/>
            </p14:nvContentPartPr>
            <p14:xfrm>
              <a:off x="75675" y="6226545"/>
              <a:ext cx="2115720" cy="537480"/>
            </p14:xfrm>
          </p:contentPart>
        </mc:Choice>
        <mc:Fallback>
          <p:pic>
            <p:nvPicPr>
              <p:cNvPr id="9" name="Ink 8">
                <a:extLst>
                  <a:ext uri="{FF2B5EF4-FFF2-40B4-BE49-F238E27FC236}">
                    <a16:creationId xmlns:a16="http://schemas.microsoft.com/office/drawing/2014/main" id="{C6843B41-59B2-4908-BE20-B2F13EE24F1E}"/>
                  </a:ext>
                </a:extLst>
              </p:cNvPr>
              <p:cNvPicPr/>
              <p:nvPr/>
            </p:nvPicPr>
            <p:blipFill>
              <a:blip r:embed="rId11"/>
              <a:stretch>
                <a:fillRect/>
              </a:stretch>
            </p:blipFill>
            <p:spPr>
              <a:xfrm>
                <a:off x="12675" y="6163905"/>
                <a:ext cx="2241360" cy="663120"/>
              </a:xfrm>
              <a:prstGeom prst="rect">
                <a:avLst/>
              </a:prstGeom>
            </p:spPr>
          </p:pic>
        </mc:Fallback>
      </mc:AlternateContent>
    </p:spTree>
    <p:extLst>
      <p:ext uri="{BB962C8B-B14F-4D97-AF65-F5344CB8AC3E}">
        <p14:creationId xmlns:p14="http://schemas.microsoft.com/office/powerpoint/2010/main" val="2816934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41670-E96B-4598-8497-98E21AEB4395}"/>
              </a:ext>
            </a:extLst>
          </p:cNvPr>
          <p:cNvSpPr>
            <a:spLocks noGrp="1"/>
          </p:cNvSpPr>
          <p:nvPr>
            <p:ph type="title"/>
          </p:nvPr>
        </p:nvSpPr>
        <p:spPr/>
        <p:txBody>
          <a:bodyPr/>
          <a:lstStyle/>
          <a:p>
            <a:pPr algn="ctr"/>
            <a:r>
              <a:rPr lang="en-GB" dirty="0"/>
              <a:t>GSMA is One of the Five EQUALS Co-Founders</a:t>
            </a:r>
          </a:p>
        </p:txBody>
      </p:sp>
      <p:sp>
        <p:nvSpPr>
          <p:cNvPr id="21" name="Inhaltsplatzhalter 2">
            <a:extLst>
              <a:ext uri="{FF2B5EF4-FFF2-40B4-BE49-F238E27FC236}">
                <a16:creationId xmlns:a16="http://schemas.microsoft.com/office/drawing/2014/main" id="{E0D845A4-8ADB-4185-861F-1F1472F3623E}"/>
              </a:ext>
            </a:extLst>
          </p:cNvPr>
          <p:cNvSpPr txBox="1">
            <a:spLocks/>
          </p:cNvSpPr>
          <p:nvPr/>
        </p:nvSpPr>
        <p:spPr>
          <a:xfrm>
            <a:off x="609599" y="1502825"/>
            <a:ext cx="3310276" cy="486764"/>
          </a:xfrm>
          <a:prstGeom prst="rect">
            <a:avLst/>
          </a:prstGeom>
          <a:solidFill>
            <a:srgbClr val="FFC000"/>
          </a:solidFill>
          <a:ln>
            <a:noFill/>
          </a:ln>
        </p:spPr>
        <p:txBody>
          <a:bodyPr vert="horz" wrap="square" lIns="71963" tIns="71963" rIns="71963" bIns="71963" rtlCol="0" anchor="ctr">
            <a:noAutofit/>
          </a:bodyPr>
          <a:lstStyle>
            <a:lvl1pPr marL="271463" marR="0" indent="-271463" algn="l" defTabSz="914400" rtl="0" eaLnBrk="1" fontAlgn="auto" latinLnBrk="0" hangingPunct="1">
              <a:lnSpc>
                <a:spcPct val="100000"/>
              </a:lnSpc>
              <a:spcBef>
                <a:spcPts val="0"/>
              </a:spcBef>
              <a:spcAft>
                <a:spcPts val="600"/>
              </a:spcAft>
              <a:buClr>
                <a:srgbClr val="FFE600"/>
              </a:buClr>
              <a:buSzPct val="70000"/>
              <a:buFont typeface="Arial" pitchFamily="34" charset="0"/>
              <a:buNone/>
              <a:tabLst/>
              <a:defRPr kumimoji="0" lang="en-US" sz="1800"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1pPr>
            <a:lvl2pPr marL="271463" marR="0" indent="-271463" algn="l" defTabSz="914400" rtl="0" eaLnBrk="1" fontAlgn="auto" latinLnBrk="0" hangingPunct="1">
              <a:lnSpc>
                <a:spcPct val="100000"/>
              </a:lnSpc>
              <a:spcBef>
                <a:spcPts val="0"/>
              </a:spcBef>
              <a:spcAft>
                <a:spcPts val="600"/>
              </a:spcAft>
              <a:buClr>
                <a:srgbClr val="FFE600"/>
              </a:buClr>
              <a:buSzPct val="70000"/>
              <a:buFont typeface="Arial" pitchFamily="34" charset="0"/>
              <a:buChar char="►"/>
              <a:tabLst/>
              <a:defRPr kumimoji="0" lang="en-US" sz="1600"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2pPr>
            <a:lvl3pPr marL="563562" marR="0" indent="-285750" algn="l" defTabSz="914400" rtl="0" eaLnBrk="1" fontAlgn="auto" latinLnBrk="0" hangingPunct="1">
              <a:lnSpc>
                <a:spcPct val="100000"/>
              </a:lnSpc>
              <a:spcBef>
                <a:spcPts val="0"/>
              </a:spcBef>
              <a:spcAft>
                <a:spcPts val="600"/>
              </a:spcAft>
              <a:buClr>
                <a:srgbClr val="FFE600"/>
              </a:buClr>
              <a:buSzPct val="70000"/>
              <a:buFont typeface="Arial" pitchFamily="34" charset="0"/>
              <a:buChar char="►"/>
              <a:tabLst/>
              <a:defRPr kumimoji="0" lang="en-US" sz="1400"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3pPr>
            <a:lvl4pPr marL="800100" marR="0" indent="-285750" algn="l" defTabSz="914400" rtl="0" eaLnBrk="1" fontAlgn="auto" latinLnBrk="0" hangingPunct="1">
              <a:lnSpc>
                <a:spcPct val="100000"/>
              </a:lnSpc>
              <a:spcBef>
                <a:spcPts val="0"/>
              </a:spcBef>
              <a:spcAft>
                <a:spcPts val="600"/>
              </a:spcAft>
              <a:buClr>
                <a:srgbClr val="FFE600"/>
              </a:buClr>
              <a:buSzPct val="70000"/>
              <a:buFont typeface="Arial" pitchFamily="34" charset="0"/>
              <a:buChar char="►"/>
              <a:tabLst/>
              <a:defRPr kumimoji="0" lang="en-US" sz="1400"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4pPr>
            <a:lvl5pPr marL="944563" indent="-201613" algn="l" defTabSz="914400" rtl="0" eaLnBrk="1" latinLnBrk="0" hangingPunct="1">
              <a:lnSpc>
                <a:spcPct val="100000"/>
              </a:lnSpc>
              <a:spcBef>
                <a:spcPts val="0"/>
              </a:spcBef>
              <a:spcAft>
                <a:spcPts val="600"/>
              </a:spcAft>
              <a:buClr>
                <a:srgbClr val="FFE600"/>
              </a:buClr>
              <a:buSzPct val="70000"/>
              <a:buFont typeface="Arial" pitchFamily="34" charset="0"/>
              <a:buChar char="►"/>
              <a:tabLst/>
              <a:defRPr kumimoji="0" lang="de-DE" sz="1400" b="0" i="0" u="none" strike="noStrike" kern="1200" cap="none" spc="0" normalizeH="0" baseline="0" noProof="0" dirty="0">
                <a:ln>
                  <a:noFill/>
                </a:ln>
                <a:solidFill>
                  <a:schemeClr val="bg1"/>
                </a:solidFill>
                <a:effectLst/>
                <a:uLnTx/>
                <a:uFillTx/>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r>
              <a:rPr lang="en-US" sz="1999" b="1" dirty="0">
                <a:latin typeface="Arial" panose="020B0604020202020204" pitchFamily="34" charset="0"/>
                <a:cs typeface="Arial" panose="020B0604020202020204" pitchFamily="34" charset="0"/>
              </a:rPr>
              <a:t>EQUALS Hub </a:t>
            </a:r>
          </a:p>
        </p:txBody>
      </p:sp>
      <p:sp>
        <p:nvSpPr>
          <p:cNvPr id="27" name="Inhaltsplatzhalter 2">
            <a:extLst>
              <a:ext uri="{FF2B5EF4-FFF2-40B4-BE49-F238E27FC236}">
                <a16:creationId xmlns:a16="http://schemas.microsoft.com/office/drawing/2014/main" id="{B6DF82A2-1068-478E-AE8D-BA789A2F7562}"/>
              </a:ext>
            </a:extLst>
          </p:cNvPr>
          <p:cNvSpPr txBox="1">
            <a:spLocks/>
          </p:cNvSpPr>
          <p:nvPr/>
        </p:nvSpPr>
        <p:spPr>
          <a:xfrm>
            <a:off x="609599" y="3572941"/>
            <a:ext cx="3310276" cy="2446998"/>
          </a:xfrm>
          <a:prstGeom prst="rect">
            <a:avLst/>
          </a:prstGeom>
          <a:solidFill>
            <a:srgbClr val="FFC000"/>
          </a:solidFill>
          <a:ln>
            <a:noFill/>
          </a:ln>
        </p:spPr>
        <p:txBody>
          <a:bodyPr vert="horz" wrap="square" lIns="71963" tIns="143925" rIns="71963" bIns="71963" rtlCol="0" anchor="t">
            <a:noAutofit/>
          </a:bodyPr>
          <a:lstStyle>
            <a:lvl1pPr marL="271463" marR="0" indent="-271463" algn="l" defTabSz="914400" rtl="0" eaLnBrk="1" fontAlgn="auto" latinLnBrk="0" hangingPunct="1">
              <a:lnSpc>
                <a:spcPct val="100000"/>
              </a:lnSpc>
              <a:spcBef>
                <a:spcPts val="0"/>
              </a:spcBef>
              <a:spcAft>
                <a:spcPts val="600"/>
              </a:spcAft>
              <a:buClr>
                <a:srgbClr val="FFE600"/>
              </a:buClr>
              <a:buSzPct val="70000"/>
              <a:buFont typeface="Arial" pitchFamily="34" charset="0"/>
              <a:buNone/>
              <a:tabLst/>
              <a:defRPr kumimoji="0" lang="en-US" sz="1800"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1pPr>
            <a:lvl2pPr marL="271463" marR="0" indent="-271463" algn="l" defTabSz="914400" rtl="0" eaLnBrk="1" fontAlgn="auto" latinLnBrk="0" hangingPunct="1">
              <a:lnSpc>
                <a:spcPct val="100000"/>
              </a:lnSpc>
              <a:spcBef>
                <a:spcPts val="0"/>
              </a:spcBef>
              <a:spcAft>
                <a:spcPts val="600"/>
              </a:spcAft>
              <a:buClr>
                <a:srgbClr val="FFE600"/>
              </a:buClr>
              <a:buSzPct val="70000"/>
              <a:buFont typeface="Arial" pitchFamily="34" charset="0"/>
              <a:buChar char="►"/>
              <a:tabLst/>
              <a:defRPr kumimoji="0" lang="en-US" sz="1600"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2pPr>
            <a:lvl3pPr marL="563562" marR="0" indent="-285750" algn="l" defTabSz="914400" rtl="0" eaLnBrk="1" fontAlgn="auto" latinLnBrk="0" hangingPunct="1">
              <a:lnSpc>
                <a:spcPct val="100000"/>
              </a:lnSpc>
              <a:spcBef>
                <a:spcPts val="0"/>
              </a:spcBef>
              <a:spcAft>
                <a:spcPts val="600"/>
              </a:spcAft>
              <a:buClr>
                <a:srgbClr val="FFE600"/>
              </a:buClr>
              <a:buSzPct val="70000"/>
              <a:buFont typeface="Arial" pitchFamily="34" charset="0"/>
              <a:buChar char="►"/>
              <a:tabLst/>
              <a:defRPr kumimoji="0" lang="en-US" sz="1400"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3pPr>
            <a:lvl4pPr marL="800100" marR="0" indent="-285750" algn="l" defTabSz="914400" rtl="0" eaLnBrk="1" fontAlgn="auto" latinLnBrk="0" hangingPunct="1">
              <a:lnSpc>
                <a:spcPct val="100000"/>
              </a:lnSpc>
              <a:spcBef>
                <a:spcPts val="0"/>
              </a:spcBef>
              <a:spcAft>
                <a:spcPts val="600"/>
              </a:spcAft>
              <a:buClr>
                <a:srgbClr val="FFE600"/>
              </a:buClr>
              <a:buSzPct val="70000"/>
              <a:buFont typeface="Arial" pitchFamily="34" charset="0"/>
              <a:buChar char="►"/>
              <a:tabLst/>
              <a:defRPr kumimoji="0" lang="en-US" sz="1400"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4pPr>
            <a:lvl5pPr marL="944563" indent="-201613" algn="l" defTabSz="914400" rtl="0" eaLnBrk="1" latinLnBrk="0" hangingPunct="1">
              <a:lnSpc>
                <a:spcPct val="100000"/>
              </a:lnSpc>
              <a:spcBef>
                <a:spcPts val="0"/>
              </a:spcBef>
              <a:spcAft>
                <a:spcPts val="600"/>
              </a:spcAft>
              <a:buClr>
                <a:srgbClr val="FFE600"/>
              </a:buClr>
              <a:buSzPct val="70000"/>
              <a:buFont typeface="Arial" pitchFamily="34" charset="0"/>
              <a:buChar char="►"/>
              <a:tabLst/>
              <a:defRPr kumimoji="0" lang="de-DE" sz="1400" b="0" i="0" u="none" strike="noStrike" kern="1200" cap="none" spc="0" normalizeH="0" baseline="0" noProof="0" dirty="0">
                <a:ln>
                  <a:noFill/>
                </a:ln>
                <a:solidFill>
                  <a:schemeClr val="bg1"/>
                </a:solidFill>
                <a:effectLst/>
                <a:uLnTx/>
                <a:uFillTx/>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6971" indent="-456971">
              <a:spcAft>
                <a:spcPts val="1199"/>
              </a:spcAft>
              <a:buClr>
                <a:schemeClr val="bg1"/>
              </a:buClr>
              <a:buFont typeface="Wingdings" panose="05000000000000000000" pitchFamily="2" charset="2"/>
              <a:buChar char="Ø"/>
            </a:pPr>
            <a:r>
              <a:rPr lang="en-US" sz="1700" b="1" dirty="0">
                <a:latin typeface="Arial" panose="020B0604020202020204" pitchFamily="34" charset="0"/>
                <a:cs typeface="Arial" panose="020B0604020202020204" pitchFamily="34" charset="0"/>
              </a:rPr>
              <a:t>Chair of </a:t>
            </a:r>
            <a:r>
              <a:rPr lang="en-US" sz="1700" b="1" dirty="0">
                <a:solidFill>
                  <a:srgbClr val="95226C"/>
                </a:solidFill>
                <a:latin typeface="Arial" panose="020B0604020202020204" pitchFamily="34" charset="0"/>
                <a:cs typeface="Arial" panose="020B0604020202020204" pitchFamily="34" charset="0"/>
              </a:rPr>
              <a:t>EQUALS Steering Committee</a:t>
            </a:r>
            <a:endParaRPr lang="en-US" sz="1700" dirty="0">
              <a:solidFill>
                <a:srgbClr val="95226C"/>
              </a:solidFill>
              <a:latin typeface="Arial" panose="020B0604020202020204" pitchFamily="34" charset="0"/>
              <a:cs typeface="Arial" panose="020B0604020202020204" pitchFamily="34" charset="0"/>
            </a:endParaRPr>
          </a:p>
          <a:p>
            <a:pPr marL="456971" indent="-456971">
              <a:spcAft>
                <a:spcPts val="1199"/>
              </a:spcAft>
              <a:buClr>
                <a:schemeClr val="bg1"/>
              </a:buClr>
              <a:buFont typeface="Wingdings" panose="05000000000000000000" pitchFamily="2" charset="2"/>
              <a:buChar char="Ø"/>
            </a:pPr>
            <a:r>
              <a:rPr lang="en-US" sz="1700" b="1" dirty="0">
                <a:latin typeface="Arial" panose="020B0604020202020204" pitchFamily="34" charset="0"/>
                <a:cs typeface="Arial" panose="020B0604020202020204" pitchFamily="34" charset="0"/>
              </a:rPr>
              <a:t>Strategic Advice &amp; Development of </a:t>
            </a:r>
            <a:r>
              <a:rPr lang="en-US" sz="1700" b="1" dirty="0">
                <a:solidFill>
                  <a:srgbClr val="95226C"/>
                </a:solidFill>
                <a:latin typeface="Arial" panose="020B0604020202020204" pitchFamily="34" charset="0"/>
                <a:cs typeface="Arial" panose="020B0604020202020204" pitchFamily="34" charset="0"/>
              </a:rPr>
              <a:t>EQUALS Governance and Ethics Charter</a:t>
            </a:r>
            <a:endParaRPr lang="en-US" sz="1700" dirty="0">
              <a:solidFill>
                <a:srgbClr val="95226C"/>
              </a:solidFill>
              <a:latin typeface="Arial" panose="020B0604020202020204" pitchFamily="34" charset="0"/>
              <a:cs typeface="Arial" panose="020B0604020202020204" pitchFamily="34" charset="0"/>
            </a:endParaRPr>
          </a:p>
        </p:txBody>
      </p:sp>
      <p:sp>
        <p:nvSpPr>
          <p:cNvPr id="29" name="Inhaltsplatzhalter 2">
            <a:extLst>
              <a:ext uri="{FF2B5EF4-FFF2-40B4-BE49-F238E27FC236}">
                <a16:creationId xmlns:a16="http://schemas.microsoft.com/office/drawing/2014/main" id="{690DEB25-AC0A-4EAA-B3EC-55322437747E}"/>
              </a:ext>
            </a:extLst>
          </p:cNvPr>
          <p:cNvSpPr txBox="1">
            <a:spLocks/>
          </p:cNvSpPr>
          <p:nvPr/>
        </p:nvSpPr>
        <p:spPr>
          <a:xfrm>
            <a:off x="4324402" y="1502825"/>
            <a:ext cx="3310276" cy="486764"/>
          </a:xfrm>
          <a:prstGeom prst="rect">
            <a:avLst/>
          </a:prstGeom>
          <a:solidFill>
            <a:srgbClr val="00B050"/>
          </a:solidFill>
          <a:ln>
            <a:noFill/>
          </a:ln>
        </p:spPr>
        <p:txBody>
          <a:bodyPr vert="horz" wrap="square" lIns="71963" tIns="71963" rIns="71963" bIns="71963" rtlCol="0" anchor="ctr">
            <a:noAutofit/>
          </a:bodyPr>
          <a:lstStyle>
            <a:lvl1pPr marL="271463" marR="0" indent="-271463" algn="l" defTabSz="914400" rtl="0" eaLnBrk="1" fontAlgn="auto" latinLnBrk="0" hangingPunct="1">
              <a:lnSpc>
                <a:spcPct val="100000"/>
              </a:lnSpc>
              <a:spcBef>
                <a:spcPts val="0"/>
              </a:spcBef>
              <a:spcAft>
                <a:spcPts val="600"/>
              </a:spcAft>
              <a:buClr>
                <a:srgbClr val="FFE600"/>
              </a:buClr>
              <a:buSzPct val="70000"/>
              <a:buFont typeface="Arial" pitchFamily="34" charset="0"/>
              <a:buNone/>
              <a:tabLst/>
              <a:defRPr kumimoji="0" lang="en-US" sz="1800"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1pPr>
            <a:lvl2pPr marL="271463" marR="0" indent="-271463" algn="l" defTabSz="914400" rtl="0" eaLnBrk="1" fontAlgn="auto" latinLnBrk="0" hangingPunct="1">
              <a:lnSpc>
                <a:spcPct val="100000"/>
              </a:lnSpc>
              <a:spcBef>
                <a:spcPts val="0"/>
              </a:spcBef>
              <a:spcAft>
                <a:spcPts val="600"/>
              </a:spcAft>
              <a:buClr>
                <a:srgbClr val="FFE600"/>
              </a:buClr>
              <a:buSzPct val="70000"/>
              <a:buFont typeface="Arial" pitchFamily="34" charset="0"/>
              <a:buChar char="►"/>
              <a:tabLst/>
              <a:defRPr kumimoji="0" lang="en-US" sz="1600"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2pPr>
            <a:lvl3pPr marL="563562" marR="0" indent="-285750" algn="l" defTabSz="914400" rtl="0" eaLnBrk="1" fontAlgn="auto" latinLnBrk="0" hangingPunct="1">
              <a:lnSpc>
                <a:spcPct val="100000"/>
              </a:lnSpc>
              <a:spcBef>
                <a:spcPts val="0"/>
              </a:spcBef>
              <a:spcAft>
                <a:spcPts val="600"/>
              </a:spcAft>
              <a:buClr>
                <a:srgbClr val="FFE600"/>
              </a:buClr>
              <a:buSzPct val="70000"/>
              <a:buFont typeface="Arial" pitchFamily="34" charset="0"/>
              <a:buChar char="►"/>
              <a:tabLst/>
              <a:defRPr kumimoji="0" lang="en-US" sz="1400"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3pPr>
            <a:lvl4pPr marL="800100" marR="0" indent="-285750" algn="l" defTabSz="914400" rtl="0" eaLnBrk="1" fontAlgn="auto" latinLnBrk="0" hangingPunct="1">
              <a:lnSpc>
                <a:spcPct val="100000"/>
              </a:lnSpc>
              <a:spcBef>
                <a:spcPts val="0"/>
              </a:spcBef>
              <a:spcAft>
                <a:spcPts val="600"/>
              </a:spcAft>
              <a:buClr>
                <a:srgbClr val="FFE600"/>
              </a:buClr>
              <a:buSzPct val="70000"/>
              <a:buFont typeface="Arial" pitchFamily="34" charset="0"/>
              <a:buChar char="►"/>
              <a:tabLst/>
              <a:defRPr kumimoji="0" lang="en-US" sz="1400"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4pPr>
            <a:lvl5pPr marL="944563" indent="-201613" algn="l" defTabSz="914400" rtl="0" eaLnBrk="1" latinLnBrk="0" hangingPunct="1">
              <a:lnSpc>
                <a:spcPct val="100000"/>
              </a:lnSpc>
              <a:spcBef>
                <a:spcPts val="0"/>
              </a:spcBef>
              <a:spcAft>
                <a:spcPts val="600"/>
              </a:spcAft>
              <a:buClr>
                <a:srgbClr val="FFE600"/>
              </a:buClr>
              <a:buSzPct val="70000"/>
              <a:buFont typeface="Arial" pitchFamily="34" charset="0"/>
              <a:buChar char="►"/>
              <a:tabLst/>
              <a:defRPr kumimoji="0" lang="de-DE" sz="1400" b="0" i="0" u="none" strike="noStrike" kern="1200" cap="none" spc="0" normalizeH="0" baseline="0" noProof="0" dirty="0">
                <a:ln>
                  <a:noFill/>
                </a:ln>
                <a:solidFill>
                  <a:schemeClr val="bg1"/>
                </a:solidFill>
                <a:effectLst/>
                <a:uLnTx/>
                <a:uFillTx/>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r>
              <a:rPr lang="en-US" sz="1999" b="1" dirty="0">
                <a:latin typeface="Arial" panose="020B0604020202020204" pitchFamily="34" charset="0"/>
                <a:cs typeface="Arial" panose="020B0604020202020204" pitchFamily="34" charset="0"/>
              </a:rPr>
              <a:t>Skills</a:t>
            </a:r>
          </a:p>
        </p:txBody>
      </p:sp>
      <p:sp>
        <p:nvSpPr>
          <p:cNvPr id="30" name="Inhaltsplatzhalter 2">
            <a:extLst>
              <a:ext uri="{FF2B5EF4-FFF2-40B4-BE49-F238E27FC236}">
                <a16:creationId xmlns:a16="http://schemas.microsoft.com/office/drawing/2014/main" id="{3D19ABD1-7EAD-4FD9-9573-A4104A1EAB5B}"/>
              </a:ext>
            </a:extLst>
          </p:cNvPr>
          <p:cNvSpPr txBox="1">
            <a:spLocks/>
          </p:cNvSpPr>
          <p:nvPr/>
        </p:nvSpPr>
        <p:spPr>
          <a:xfrm>
            <a:off x="4324402" y="3572941"/>
            <a:ext cx="3310276" cy="2446998"/>
          </a:xfrm>
          <a:prstGeom prst="rect">
            <a:avLst/>
          </a:prstGeom>
          <a:solidFill>
            <a:srgbClr val="00B050"/>
          </a:solidFill>
          <a:ln>
            <a:noFill/>
          </a:ln>
        </p:spPr>
        <p:txBody>
          <a:bodyPr vert="horz" wrap="square" lIns="71963" tIns="143925" rIns="71963" bIns="71963" rtlCol="0" anchor="t">
            <a:noAutofit/>
          </a:bodyPr>
          <a:lstStyle>
            <a:lvl1pPr marL="271463" marR="0" indent="-271463" algn="l" defTabSz="914400" rtl="0" eaLnBrk="1" fontAlgn="auto" latinLnBrk="0" hangingPunct="1">
              <a:lnSpc>
                <a:spcPct val="100000"/>
              </a:lnSpc>
              <a:spcBef>
                <a:spcPts val="0"/>
              </a:spcBef>
              <a:spcAft>
                <a:spcPts val="600"/>
              </a:spcAft>
              <a:buClr>
                <a:srgbClr val="FFE600"/>
              </a:buClr>
              <a:buSzPct val="70000"/>
              <a:buFont typeface="Arial" pitchFamily="34" charset="0"/>
              <a:buNone/>
              <a:tabLst/>
              <a:defRPr kumimoji="0" lang="en-US" sz="1800"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1pPr>
            <a:lvl2pPr marL="271463" marR="0" indent="-271463" algn="l" defTabSz="914400" rtl="0" eaLnBrk="1" fontAlgn="auto" latinLnBrk="0" hangingPunct="1">
              <a:lnSpc>
                <a:spcPct val="100000"/>
              </a:lnSpc>
              <a:spcBef>
                <a:spcPts val="0"/>
              </a:spcBef>
              <a:spcAft>
                <a:spcPts val="600"/>
              </a:spcAft>
              <a:buClr>
                <a:srgbClr val="FFE600"/>
              </a:buClr>
              <a:buSzPct val="70000"/>
              <a:buFont typeface="Arial" pitchFamily="34" charset="0"/>
              <a:buChar char="►"/>
              <a:tabLst/>
              <a:defRPr kumimoji="0" lang="en-US" sz="1600"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2pPr>
            <a:lvl3pPr marL="563562" marR="0" indent="-285750" algn="l" defTabSz="914400" rtl="0" eaLnBrk="1" fontAlgn="auto" latinLnBrk="0" hangingPunct="1">
              <a:lnSpc>
                <a:spcPct val="100000"/>
              </a:lnSpc>
              <a:spcBef>
                <a:spcPts val="0"/>
              </a:spcBef>
              <a:spcAft>
                <a:spcPts val="600"/>
              </a:spcAft>
              <a:buClr>
                <a:srgbClr val="FFE600"/>
              </a:buClr>
              <a:buSzPct val="70000"/>
              <a:buFont typeface="Arial" pitchFamily="34" charset="0"/>
              <a:buChar char="►"/>
              <a:tabLst/>
              <a:defRPr kumimoji="0" lang="en-US" sz="1400"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3pPr>
            <a:lvl4pPr marL="800100" marR="0" indent="-285750" algn="l" defTabSz="914400" rtl="0" eaLnBrk="1" fontAlgn="auto" latinLnBrk="0" hangingPunct="1">
              <a:lnSpc>
                <a:spcPct val="100000"/>
              </a:lnSpc>
              <a:spcBef>
                <a:spcPts val="0"/>
              </a:spcBef>
              <a:spcAft>
                <a:spcPts val="600"/>
              </a:spcAft>
              <a:buClr>
                <a:srgbClr val="FFE600"/>
              </a:buClr>
              <a:buSzPct val="70000"/>
              <a:buFont typeface="Arial" pitchFamily="34" charset="0"/>
              <a:buChar char="►"/>
              <a:tabLst/>
              <a:defRPr kumimoji="0" lang="en-US" sz="1400" b="0" i="0" u="none" strike="noStrike" kern="1200" cap="none" spc="0" normalizeH="0" baseline="0" noProof="0" dirty="0" smtClean="0">
                <a:ln>
                  <a:noFill/>
                </a:ln>
                <a:solidFill>
                  <a:schemeClr val="bg1"/>
                </a:solidFill>
                <a:effectLst/>
                <a:uLnTx/>
                <a:uFillTx/>
                <a:latin typeface="EYInterstate Light" panose="02000506000000020004" pitchFamily="2" charset="0"/>
                <a:ea typeface="+mn-ea"/>
                <a:cs typeface="+mn-cs"/>
              </a:defRPr>
            </a:lvl4pPr>
            <a:lvl5pPr marL="944563" indent="-201613" algn="l" defTabSz="914400" rtl="0" eaLnBrk="1" latinLnBrk="0" hangingPunct="1">
              <a:lnSpc>
                <a:spcPct val="100000"/>
              </a:lnSpc>
              <a:spcBef>
                <a:spcPts val="0"/>
              </a:spcBef>
              <a:spcAft>
                <a:spcPts val="600"/>
              </a:spcAft>
              <a:buClr>
                <a:srgbClr val="FFE600"/>
              </a:buClr>
              <a:buSzPct val="70000"/>
              <a:buFont typeface="Arial" pitchFamily="34" charset="0"/>
              <a:buChar char="►"/>
              <a:tabLst/>
              <a:defRPr kumimoji="0" lang="de-DE" sz="1400" b="0" i="0" u="none" strike="noStrike" kern="1200" cap="none" spc="0" normalizeH="0" baseline="0" noProof="0" dirty="0">
                <a:ln>
                  <a:noFill/>
                </a:ln>
                <a:solidFill>
                  <a:schemeClr val="bg1"/>
                </a:solidFill>
                <a:effectLst/>
                <a:uLnTx/>
                <a:uFillTx/>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6971" indent="-456971">
              <a:spcAft>
                <a:spcPts val="1199"/>
              </a:spcAft>
              <a:buClr>
                <a:schemeClr val="bg1"/>
              </a:buClr>
              <a:buFont typeface="Wingdings" panose="05000000000000000000" pitchFamily="2" charset="2"/>
              <a:buChar char="Ø"/>
            </a:pPr>
            <a:r>
              <a:rPr lang="en-US" sz="1700" b="1" dirty="0">
                <a:latin typeface="Arial" panose="020B0604020202020204" pitchFamily="34" charset="0"/>
                <a:cs typeface="Arial" panose="020B0604020202020204" pitchFamily="34" charset="0"/>
              </a:rPr>
              <a:t>Project Lead for </a:t>
            </a:r>
            <a:r>
              <a:rPr lang="en-US" sz="1700" b="1" dirty="0">
                <a:solidFill>
                  <a:srgbClr val="95226C"/>
                </a:solidFill>
                <a:latin typeface="Arial" panose="020B0604020202020204" pitchFamily="34" charset="0"/>
                <a:cs typeface="Arial" panose="020B0604020202020204" pitchFamily="34" charset="0"/>
              </a:rPr>
              <a:t>EQUALS Tech4Girls </a:t>
            </a:r>
            <a:r>
              <a:rPr lang="en-US" sz="1700" b="1" dirty="0">
                <a:latin typeface="Arial" panose="020B0604020202020204" pitchFamily="34" charset="0"/>
                <a:cs typeface="Arial" panose="020B0604020202020204" pitchFamily="34" charset="0"/>
              </a:rPr>
              <a:t>Workshops &amp; E-mentoring</a:t>
            </a:r>
          </a:p>
          <a:p>
            <a:pPr marL="456971" indent="-456971">
              <a:spcAft>
                <a:spcPts val="1199"/>
              </a:spcAft>
              <a:buClr>
                <a:schemeClr val="bg1"/>
              </a:buClr>
              <a:buFont typeface="Wingdings" panose="05000000000000000000" pitchFamily="2" charset="2"/>
              <a:buChar char="Ø"/>
            </a:pPr>
            <a:r>
              <a:rPr lang="en-US" sz="1700" b="1" dirty="0">
                <a:latin typeface="Arial" panose="020B0604020202020204" pitchFamily="34" charset="0"/>
                <a:cs typeface="Arial" panose="020B0604020202020204" pitchFamily="34" charset="0"/>
              </a:rPr>
              <a:t>Project Partner for</a:t>
            </a:r>
            <a:r>
              <a:rPr lang="en-US" sz="1700" dirty="0">
                <a:latin typeface="Arial" panose="020B0604020202020204" pitchFamily="34" charset="0"/>
                <a:cs typeface="Arial" panose="020B0604020202020204" pitchFamily="34" charset="0"/>
              </a:rPr>
              <a:t> </a:t>
            </a:r>
            <a:r>
              <a:rPr lang="en-US" sz="1700" b="1" dirty="0">
                <a:solidFill>
                  <a:srgbClr val="95226C"/>
                </a:solidFill>
                <a:latin typeface="Arial" panose="020B0604020202020204" pitchFamily="34" charset="0"/>
                <a:cs typeface="Arial" panose="020B0604020202020204" pitchFamily="34" charset="0"/>
              </a:rPr>
              <a:t>EQUALS Badges </a:t>
            </a:r>
            <a:r>
              <a:rPr lang="en-US" sz="1700" b="1" dirty="0">
                <a:latin typeface="Arial" panose="020B0604020202020204" pitchFamily="34" charset="0"/>
                <a:cs typeface="Arial" panose="020B0604020202020204" pitchFamily="34" charset="0"/>
              </a:rPr>
              <a:t>(Digital Skills Training &amp; Certification Platform)</a:t>
            </a:r>
          </a:p>
        </p:txBody>
      </p:sp>
      <p:pic>
        <p:nvPicPr>
          <p:cNvPr id="31" name="Picture 30">
            <a:extLst>
              <a:ext uri="{FF2B5EF4-FFF2-40B4-BE49-F238E27FC236}">
                <a16:creationId xmlns:a16="http://schemas.microsoft.com/office/drawing/2014/main" id="{7BE06CA8-D392-4CAA-9C7A-4082F48B598E}"/>
              </a:ext>
            </a:extLst>
          </p:cNvPr>
          <p:cNvPicPr>
            <a:picLocks noChangeAspect="1"/>
          </p:cNvPicPr>
          <p:nvPr/>
        </p:nvPicPr>
        <p:blipFill rotWithShape="1">
          <a:blip r:embed="rId2"/>
          <a:srcRect t="8472" b="11566"/>
          <a:stretch/>
        </p:blipFill>
        <p:spPr>
          <a:xfrm>
            <a:off x="4324402" y="1989590"/>
            <a:ext cx="3310276" cy="1583351"/>
          </a:xfrm>
          <a:prstGeom prst="rect">
            <a:avLst/>
          </a:prstGeom>
        </p:spPr>
      </p:pic>
      <p:sp>
        <p:nvSpPr>
          <p:cNvPr id="32" name="TextBox 31">
            <a:extLst>
              <a:ext uri="{FF2B5EF4-FFF2-40B4-BE49-F238E27FC236}">
                <a16:creationId xmlns:a16="http://schemas.microsoft.com/office/drawing/2014/main" id="{C3F0625A-DD6B-402E-95B7-A1B67620A7AF}"/>
              </a:ext>
            </a:extLst>
          </p:cNvPr>
          <p:cNvSpPr txBox="1"/>
          <p:nvPr/>
        </p:nvSpPr>
        <p:spPr>
          <a:xfrm>
            <a:off x="8039204" y="1502825"/>
            <a:ext cx="3310276" cy="486764"/>
          </a:xfrm>
          <a:prstGeom prst="rect">
            <a:avLst/>
          </a:prstGeom>
          <a:solidFill>
            <a:schemeClr val="accent3"/>
          </a:solidFill>
          <a:ln w="12700" cap="sq">
            <a:noFill/>
            <a:miter lim="800000"/>
          </a:ln>
        </p:spPr>
        <p:txBody>
          <a:bodyPr wrap="square" lIns="71963" tIns="71963" rIns="71963" bIns="71963" anchor="ctr">
            <a:noAutofit/>
          </a:bodyPr>
          <a:lstStyle/>
          <a:p>
            <a:pPr algn="ctr"/>
            <a:r>
              <a:rPr lang="en-US" sz="1999" b="1" dirty="0">
                <a:solidFill>
                  <a:schemeClr val="bg1"/>
                </a:solidFill>
                <a:latin typeface="Arial" panose="020B0604020202020204" pitchFamily="34" charset="0"/>
                <a:cs typeface="Arial" panose="020B0604020202020204" pitchFamily="34" charset="0"/>
              </a:rPr>
              <a:t>Leadership</a:t>
            </a:r>
          </a:p>
        </p:txBody>
      </p:sp>
      <p:pic>
        <p:nvPicPr>
          <p:cNvPr id="33" name="Picture 2">
            <a:extLst>
              <a:ext uri="{FF2B5EF4-FFF2-40B4-BE49-F238E27FC236}">
                <a16:creationId xmlns:a16="http://schemas.microsoft.com/office/drawing/2014/main" id="{43DC655B-2C5B-44F0-88F7-F7ABBE1868F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803" b="26422"/>
          <a:stretch/>
        </p:blipFill>
        <p:spPr bwMode="auto">
          <a:xfrm>
            <a:off x="8039204" y="1989589"/>
            <a:ext cx="3310276" cy="1583352"/>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AF3CD697-C939-4590-9EBF-D57C1E342B71}"/>
              </a:ext>
            </a:extLst>
          </p:cNvPr>
          <p:cNvSpPr txBox="1"/>
          <p:nvPr/>
        </p:nvSpPr>
        <p:spPr>
          <a:xfrm>
            <a:off x="8039204" y="3572941"/>
            <a:ext cx="3310276" cy="2446998"/>
          </a:xfrm>
          <a:prstGeom prst="rect">
            <a:avLst/>
          </a:prstGeom>
          <a:solidFill>
            <a:schemeClr val="accent3"/>
          </a:solidFill>
          <a:ln w="12700" cap="sq">
            <a:noFill/>
            <a:miter lim="800000"/>
          </a:ln>
        </p:spPr>
        <p:txBody>
          <a:bodyPr wrap="square" lIns="71963" tIns="143925" rIns="71963" bIns="71963" anchor="t">
            <a:noAutofit/>
          </a:bodyPr>
          <a:lstStyle/>
          <a:p>
            <a:pPr marL="456971" indent="-456971">
              <a:spcAft>
                <a:spcPts val="1199"/>
              </a:spcAft>
              <a:buClr>
                <a:schemeClr val="bg1"/>
              </a:buClr>
              <a:buSzPct val="70000"/>
              <a:buFont typeface="Wingdings" panose="05000000000000000000" pitchFamily="2" charset="2"/>
              <a:buChar char="Ø"/>
            </a:pPr>
            <a:r>
              <a:rPr lang="en-US" sz="1700" b="1" dirty="0">
                <a:solidFill>
                  <a:schemeClr val="bg1"/>
                </a:solidFill>
                <a:latin typeface="Arial" panose="020B0604020202020204" pitchFamily="34" charset="0"/>
                <a:cs typeface="Arial" panose="020B0604020202020204" pitchFamily="34" charset="0"/>
              </a:rPr>
              <a:t>Co-Publisher of</a:t>
            </a:r>
            <a:r>
              <a:rPr lang="en-US" sz="1700" dirty="0">
                <a:solidFill>
                  <a:schemeClr val="bg1"/>
                </a:solidFill>
                <a:latin typeface="Arial" panose="020B0604020202020204" pitchFamily="34" charset="0"/>
                <a:cs typeface="Arial" panose="020B0604020202020204" pitchFamily="34" charset="0"/>
              </a:rPr>
              <a:t> </a:t>
            </a:r>
            <a:r>
              <a:rPr lang="en-US" sz="1700" b="1" dirty="0">
                <a:solidFill>
                  <a:schemeClr val="tx2"/>
                </a:solidFill>
                <a:latin typeface="Arial" panose="020B0604020202020204" pitchFamily="34" charset="0"/>
                <a:cs typeface="Arial" panose="020B0604020202020204" pitchFamily="34" charset="0"/>
              </a:rPr>
              <a:t> </a:t>
            </a:r>
            <a:r>
              <a:rPr lang="en-US" sz="1700" b="1" i="1" dirty="0">
                <a:solidFill>
                  <a:srgbClr val="95226C"/>
                </a:solidFill>
                <a:latin typeface="Arial" panose="020B0604020202020204" pitchFamily="34" charset="0"/>
                <a:cs typeface="Arial" panose="020B0604020202020204" pitchFamily="34" charset="0"/>
              </a:rPr>
              <a:t>Perceptions of Power: Championing Female Leadership in Tech </a:t>
            </a:r>
            <a:r>
              <a:rPr lang="en-US" sz="1700" b="1" dirty="0">
                <a:solidFill>
                  <a:schemeClr val="bg1"/>
                </a:solidFill>
                <a:latin typeface="Arial" panose="020B0604020202020204" pitchFamily="34" charset="0"/>
                <a:cs typeface="Arial" panose="020B0604020202020204" pitchFamily="34" charset="0"/>
              </a:rPr>
              <a:t>Publication</a:t>
            </a:r>
          </a:p>
          <a:p>
            <a:pPr marL="456971" indent="-456971">
              <a:spcAft>
                <a:spcPts val="1199"/>
              </a:spcAft>
              <a:buClr>
                <a:schemeClr val="bg1"/>
              </a:buClr>
              <a:buSzPct val="100000"/>
              <a:buFont typeface="Wingdings" panose="05000000000000000000" pitchFamily="2" charset="2"/>
              <a:buChar char="Ø"/>
            </a:pPr>
            <a:r>
              <a:rPr lang="en-US" sz="1700" b="1" dirty="0">
                <a:solidFill>
                  <a:schemeClr val="bg1"/>
                </a:solidFill>
                <a:latin typeface="Arial" panose="020B0604020202020204" pitchFamily="34" charset="0"/>
                <a:cs typeface="Arial" panose="020B0604020202020204" pitchFamily="34" charset="0"/>
              </a:rPr>
              <a:t>Project Partner </a:t>
            </a:r>
            <a:r>
              <a:rPr lang="en-US" sz="1700" b="1" dirty="0">
                <a:solidFill>
                  <a:srgbClr val="95226C"/>
                </a:solidFill>
                <a:latin typeface="Arial" panose="020B0604020202020204" pitchFamily="34" charset="0"/>
                <a:cs typeface="Arial" panose="020B0604020202020204" pitchFamily="34" charset="0"/>
              </a:rPr>
              <a:t>to EQUALS EU </a:t>
            </a:r>
            <a:r>
              <a:rPr lang="en-US" sz="1700" b="1" dirty="0">
                <a:solidFill>
                  <a:schemeClr val="bg1"/>
                </a:solidFill>
                <a:latin typeface="Arial" panose="020B0604020202020204" pitchFamily="34" charset="0"/>
                <a:cs typeface="Arial" panose="020B0604020202020204" pitchFamily="34" charset="0"/>
              </a:rPr>
              <a:t>Capacity Building Project</a:t>
            </a:r>
          </a:p>
          <a:p>
            <a:pPr marL="456971" indent="-456971">
              <a:spcAft>
                <a:spcPts val="1199"/>
              </a:spcAft>
              <a:buClr>
                <a:schemeClr val="bg1"/>
              </a:buClr>
              <a:buSzPct val="70000"/>
              <a:buFont typeface="Wingdings" panose="05000000000000000000" pitchFamily="2" charset="2"/>
              <a:buChar char="Ø"/>
            </a:pPr>
            <a:endParaRPr lang="en-US" sz="1799" b="1" dirty="0">
              <a:solidFill>
                <a:srgbClr val="95226C"/>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105FDBE5-C9CC-41EF-A684-9D14C0F57D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10"/>
          <a:stretch/>
        </p:blipFill>
        <p:spPr>
          <a:xfrm>
            <a:off x="609599" y="1989589"/>
            <a:ext cx="3310276" cy="1583352"/>
          </a:xfrm>
          <a:prstGeom prst="rect">
            <a:avLst/>
          </a:prstGeom>
        </p:spPr>
      </p:pic>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339338CC-44BE-4BD1-9C1D-5EB5154F36DD}"/>
                  </a:ext>
                </a:extLst>
              </p14:cNvPr>
              <p14:cNvContentPartPr/>
              <p14:nvPr/>
            </p14:nvContentPartPr>
            <p14:xfrm>
              <a:off x="11229555" y="6609945"/>
              <a:ext cx="360" cy="360"/>
            </p14:xfrm>
          </p:contentPart>
        </mc:Choice>
        <mc:Fallback>
          <p:pic>
            <p:nvPicPr>
              <p:cNvPr id="3" name="Ink 2">
                <a:extLst>
                  <a:ext uri="{FF2B5EF4-FFF2-40B4-BE49-F238E27FC236}">
                    <a16:creationId xmlns:a16="http://schemas.microsoft.com/office/drawing/2014/main" id="{339338CC-44BE-4BD1-9C1D-5EB5154F36DD}"/>
                  </a:ext>
                </a:extLst>
              </p:cNvPr>
              <p:cNvPicPr/>
              <p:nvPr/>
            </p:nvPicPr>
            <p:blipFill>
              <a:blip r:embed="rId6"/>
              <a:stretch>
                <a:fillRect/>
              </a:stretch>
            </p:blipFill>
            <p:spPr>
              <a:xfrm>
                <a:off x="11175915" y="6501945"/>
                <a:ext cx="10800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4" name="Ink 3">
                <a:extLst>
                  <a:ext uri="{FF2B5EF4-FFF2-40B4-BE49-F238E27FC236}">
                    <a16:creationId xmlns:a16="http://schemas.microsoft.com/office/drawing/2014/main" id="{474058A3-F040-4F68-BAB1-C7A5C34F5E12}"/>
                  </a:ext>
                </a:extLst>
              </p14:cNvPr>
              <p14:cNvContentPartPr/>
              <p14:nvPr/>
            </p14:nvContentPartPr>
            <p14:xfrm>
              <a:off x="11229555" y="6609945"/>
              <a:ext cx="360" cy="360"/>
            </p14:xfrm>
          </p:contentPart>
        </mc:Choice>
        <mc:Fallback>
          <p:pic>
            <p:nvPicPr>
              <p:cNvPr id="4" name="Ink 3">
                <a:extLst>
                  <a:ext uri="{FF2B5EF4-FFF2-40B4-BE49-F238E27FC236}">
                    <a16:creationId xmlns:a16="http://schemas.microsoft.com/office/drawing/2014/main" id="{474058A3-F040-4F68-BAB1-C7A5C34F5E12}"/>
                  </a:ext>
                </a:extLst>
              </p:cNvPr>
              <p:cNvPicPr/>
              <p:nvPr/>
            </p:nvPicPr>
            <p:blipFill>
              <a:blip r:embed="rId6"/>
              <a:stretch>
                <a:fillRect/>
              </a:stretch>
            </p:blipFill>
            <p:spPr>
              <a:xfrm>
                <a:off x="11175915" y="6501945"/>
                <a:ext cx="10800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5" name="Ink 4">
                <a:extLst>
                  <a:ext uri="{FF2B5EF4-FFF2-40B4-BE49-F238E27FC236}">
                    <a16:creationId xmlns:a16="http://schemas.microsoft.com/office/drawing/2014/main" id="{AB8B535A-9F8B-40F6-BABA-07830F3583EE}"/>
                  </a:ext>
                </a:extLst>
              </p14:cNvPr>
              <p14:cNvContentPartPr/>
              <p14:nvPr/>
            </p14:nvContentPartPr>
            <p14:xfrm>
              <a:off x="11182035" y="6391065"/>
              <a:ext cx="360" cy="360"/>
            </p14:xfrm>
          </p:contentPart>
        </mc:Choice>
        <mc:Fallback>
          <p:pic>
            <p:nvPicPr>
              <p:cNvPr id="5" name="Ink 4">
                <a:extLst>
                  <a:ext uri="{FF2B5EF4-FFF2-40B4-BE49-F238E27FC236}">
                    <a16:creationId xmlns:a16="http://schemas.microsoft.com/office/drawing/2014/main" id="{AB8B535A-9F8B-40F6-BABA-07830F3583EE}"/>
                  </a:ext>
                </a:extLst>
              </p:cNvPr>
              <p:cNvPicPr/>
              <p:nvPr/>
            </p:nvPicPr>
            <p:blipFill>
              <a:blip r:embed="rId6"/>
              <a:stretch>
                <a:fillRect/>
              </a:stretch>
            </p:blipFill>
            <p:spPr>
              <a:xfrm>
                <a:off x="11128395" y="6283425"/>
                <a:ext cx="10800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6" name="Ink 5">
                <a:extLst>
                  <a:ext uri="{FF2B5EF4-FFF2-40B4-BE49-F238E27FC236}">
                    <a16:creationId xmlns:a16="http://schemas.microsoft.com/office/drawing/2014/main" id="{F0A924B5-0AA4-44D7-9053-F4991A4BB8B2}"/>
                  </a:ext>
                </a:extLst>
              </p14:cNvPr>
              <p14:cNvContentPartPr/>
              <p14:nvPr/>
            </p14:nvContentPartPr>
            <p14:xfrm>
              <a:off x="264315" y="6198825"/>
              <a:ext cx="2145600" cy="403200"/>
            </p14:xfrm>
          </p:contentPart>
        </mc:Choice>
        <mc:Fallback>
          <p:pic>
            <p:nvPicPr>
              <p:cNvPr id="6" name="Ink 5">
                <a:extLst>
                  <a:ext uri="{FF2B5EF4-FFF2-40B4-BE49-F238E27FC236}">
                    <a16:creationId xmlns:a16="http://schemas.microsoft.com/office/drawing/2014/main" id="{F0A924B5-0AA4-44D7-9053-F4991A4BB8B2}"/>
                  </a:ext>
                </a:extLst>
              </p:cNvPr>
              <p:cNvPicPr/>
              <p:nvPr/>
            </p:nvPicPr>
            <p:blipFill>
              <a:blip r:embed="rId10"/>
              <a:stretch>
                <a:fillRect/>
              </a:stretch>
            </p:blipFill>
            <p:spPr>
              <a:xfrm>
                <a:off x="201315" y="6135825"/>
                <a:ext cx="2271240" cy="528840"/>
              </a:xfrm>
              <a:prstGeom prst="rect">
                <a:avLst/>
              </a:prstGeom>
            </p:spPr>
          </p:pic>
        </mc:Fallback>
      </mc:AlternateContent>
    </p:spTree>
    <p:extLst>
      <p:ext uri="{BB962C8B-B14F-4D97-AF65-F5344CB8AC3E}">
        <p14:creationId xmlns:p14="http://schemas.microsoft.com/office/powerpoint/2010/main" val="2351558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CFE4203-81D9-403F-9E6E-B5A3A950F02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622" imgH="623" progId="TCLayout.ActiveDocument.1">
                  <p:embed/>
                </p:oleObj>
              </mc:Choice>
              <mc:Fallback>
                <p:oleObj name="think-cell Slide" r:id="rId3" imgW="622" imgH="623" progId="TCLayout.ActiveDocument.1">
                  <p:embed/>
                  <p:pic>
                    <p:nvPicPr>
                      <p:cNvPr id="6" name="Object 5" hidden="1">
                        <a:extLst>
                          <a:ext uri="{FF2B5EF4-FFF2-40B4-BE49-F238E27FC236}">
                            <a16:creationId xmlns:a16="http://schemas.microsoft.com/office/drawing/2014/main" id="{8CFE4203-81D9-403F-9E6E-B5A3A950F02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4" name="Google Shape;1134;p6">
            <a:extLst>
              <a:ext uri="{FF2B5EF4-FFF2-40B4-BE49-F238E27FC236}">
                <a16:creationId xmlns:a16="http://schemas.microsoft.com/office/drawing/2014/main" id="{06633A78-543A-428D-A6C0-E08FC9A2871E}"/>
              </a:ext>
            </a:extLst>
          </p:cNvPr>
          <p:cNvSpPr/>
          <p:nvPr/>
        </p:nvSpPr>
        <p:spPr>
          <a:xfrm>
            <a:off x="1275620" y="2020294"/>
            <a:ext cx="10032058" cy="3001244"/>
          </a:xfrm>
          <a:prstGeom prst="homePlate">
            <a:avLst>
              <a:gd name="adj" fmla="val 9775"/>
            </a:avLst>
          </a:prstGeom>
          <a:solidFill>
            <a:srgbClr val="EF4029"/>
          </a:solidFill>
          <a:ln>
            <a:noFill/>
          </a:ln>
        </p:spPr>
        <p:txBody>
          <a:bodyPr spcFirstLastPara="1" wrap="square" lIns="36000" tIns="144000" rIns="36000" bIns="0" anchor="t" anchorCtr="0">
            <a:noAutofit/>
          </a:bodyPr>
          <a:lstStyle/>
          <a:p>
            <a:pPr algn="ctr">
              <a:buClr>
                <a:schemeClr val="lt1"/>
              </a:buClr>
              <a:buSzPts val="1200"/>
            </a:pPr>
            <a:r>
              <a:rPr lang="en-US" sz="2400" spc="300" dirty="0">
                <a:solidFill>
                  <a:schemeClr val="bg1"/>
                </a:solidFill>
                <a:latin typeface="Inter-Regular"/>
                <a:sym typeface="Inter-Regular"/>
              </a:rPr>
              <a:t>HER DIGITAL SKILLS</a:t>
            </a:r>
            <a:endParaRPr sz="2400" spc="300" dirty="0">
              <a:solidFill>
                <a:schemeClr val="bg1"/>
              </a:solidFill>
              <a:latin typeface="Inter-Regular"/>
            </a:endParaRPr>
          </a:p>
        </p:txBody>
      </p:sp>
      <p:sp>
        <p:nvSpPr>
          <p:cNvPr id="2" name="Rectangle 1">
            <a:extLst>
              <a:ext uri="{FF2B5EF4-FFF2-40B4-BE49-F238E27FC236}">
                <a16:creationId xmlns:a16="http://schemas.microsoft.com/office/drawing/2014/main" id="{EF260ABB-D285-4A37-89EC-74C5B789EA41}"/>
              </a:ext>
            </a:extLst>
          </p:cNvPr>
          <p:cNvSpPr/>
          <p:nvPr/>
        </p:nvSpPr>
        <p:spPr>
          <a:xfrm>
            <a:off x="1446385" y="4913393"/>
            <a:ext cx="9690526" cy="1114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5C2D88"/>
                </a:solidFill>
                <a:latin typeface="Inter-Regular" panose="020B0604020202020204"/>
              </a:rPr>
              <a:t>Design and provide access to free gender transformative foundational IT skills training and e-mentoring for 1 million women and girls by 2026 </a:t>
            </a:r>
          </a:p>
        </p:txBody>
      </p:sp>
      <p:grpSp>
        <p:nvGrpSpPr>
          <p:cNvPr id="65" name="Group 64">
            <a:extLst>
              <a:ext uri="{FF2B5EF4-FFF2-40B4-BE49-F238E27FC236}">
                <a16:creationId xmlns:a16="http://schemas.microsoft.com/office/drawing/2014/main" id="{03A77E5D-53D4-477F-BB14-8BF8A2C2E73E}"/>
              </a:ext>
            </a:extLst>
          </p:cNvPr>
          <p:cNvGrpSpPr/>
          <p:nvPr/>
        </p:nvGrpSpPr>
        <p:grpSpPr>
          <a:xfrm>
            <a:off x="542788" y="1286983"/>
            <a:ext cx="10764890" cy="622347"/>
            <a:chOff x="1163555" y="2128767"/>
            <a:chExt cx="10764890" cy="622347"/>
          </a:xfrm>
        </p:grpSpPr>
        <p:sp>
          <p:nvSpPr>
            <p:cNvPr id="25" name="Google Shape;1134;p6">
              <a:extLst>
                <a:ext uri="{FF2B5EF4-FFF2-40B4-BE49-F238E27FC236}">
                  <a16:creationId xmlns:a16="http://schemas.microsoft.com/office/drawing/2014/main" id="{7AEB03C3-8188-43BF-B2F8-4C40A538481F}"/>
                </a:ext>
              </a:extLst>
            </p:cNvPr>
            <p:cNvSpPr/>
            <p:nvPr/>
          </p:nvSpPr>
          <p:spPr>
            <a:xfrm>
              <a:off x="1163555" y="2130343"/>
              <a:ext cx="874796" cy="619194"/>
            </a:xfrm>
            <a:prstGeom prst="homePlate">
              <a:avLst>
                <a:gd name="adj" fmla="val 50000"/>
              </a:avLst>
            </a:prstGeom>
            <a:solidFill>
              <a:schemeClr val="accent3"/>
            </a:solidFill>
            <a:ln>
              <a:noFill/>
            </a:ln>
          </p:spPr>
          <p:txBody>
            <a:bodyPr spcFirstLastPara="1" wrap="square" lIns="0" tIns="0" rIns="0" bIns="0" anchor="ctr" anchorCtr="0">
              <a:noAutofit/>
            </a:bodyPr>
            <a:lstStyle/>
            <a:p>
              <a:pPr algn="ctr">
                <a:buClr>
                  <a:schemeClr val="lt1"/>
                </a:buClr>
                <a:buSzPts val="1200"/>
              </a:pPr>
              <a:r>
                <a:rPr lang="en-US" sz="1400" dirty="0">
                  <a:solidFill>
                    <a:schemeClr val="bg1"/>
                  </a:solidFill>
                  <a:latin typeface="Inter-Regular"/>
                  <a:sym typeface="Inter-Regular"/>
                </a:rPr>
                <a:t>Access</a:t>
              </a:r>
              <a:br>
                <a:rPr lang="en-US" sz="1400" dirty="0">
                  <a:solidFill>
                    <a:schemeClr val="bg1"/>
                  </a:solidFill>
                  <a:latin typeface="Inter-Regular"/>
                  <a:sym typeface="Inter-Regular"/>
                </a:rPr>
              </a:br>
              <a:r>
                <a:rPr lang="en-US" sz="1400" dirty="0">
                  <a:solidFill>
                    <a:schemeClr val="bg1"/>
                  </a:solidFill>
                  <a:latin typeface="Inter-Regular"/>
                  <a:sym typeface="Inter-Regular"/>
                </a:rPr>
                <a:t>ICT</a:t>
              </a:r>
              <a:endParaRPr sz="1400" dirty="0">
                <a:solidFill>
                  <a:schemeClr val="bg1"/>
                </a:solidFill>
                <a:latin typeface="Inter-Regular"/>
              </a:endParaRPr>
            </a:p>
          </p:txBody>
        </p:sp>
        <p:sp>
          <p:nvSpPr>
            <p:cNvPr id="27" name="Google Shape;1135;p6">
              <a:extLst>
                <a:ext uri="{FF2B5EF4-FFF2-40B4-BE49-F238E27FC236}">
                  <a16:creationId xmlns:a16="http://schemas.microsoft.com/office/drawing/2014/main" id="{5987EC43-C63A-49D4-A167-6E6F422A6BC1}"/>
                </a:ext>
              </a:extLst>
            </p:cNvPr>
            <p:cNvSpPr/>
            <p:nvPr/>
          </p:nvSpPr>
          <p:spPr>
            <a:xfrm>
              <a:off x="1896386" y="2128767"/>
              <a:ext cx="3438663" cy="622347"/>
            </a:xfrm>
            <a:prstGeom prst="chevron">
              <a:avLst>
                <a:gd name="adj" fmla="val 50000"/>
              </a:avLst>
            </a:prstGeom>
            <a:solidFill>
              <a:srgbClr val="5C2D88"/>
            </a:solidFill>
            <a:ln>
              <a:noFill/>
            </a:ln>
          </p:spPr>
          <p:txBody>
            <a:bodyPr spcFirstLastPara="1" wrap="square" lIns="0" tIns="0" rIns="0" bIns="0" anchor="ctr" anchorCtr="0">
              <a:noAutofit/>
            </a:bodyPr>
            <a:lstStyle/>
            <a:p>
              <a:pPr algn="ctr">
                <a:buClr>
                  <a:schemeClr val="lt1"/>
                </a:buClr>
                <a:buSzPts val="1200"/>
              </a:pPr>
              <a:r>
                <a:rPr lang="en-US" sz="1400" dirty="0">
                  <a:solidFill>
                    <a:schemeClr val="lt1"/>
                  </a:solidFill>
                  <a:latin typeface="Inter-Regular"/>
                  <a:sym typeface="Inter-Regular"/>
                </a:rPr>
                <a:t>Onboard &amp;</a:t>
              </a:r>
              <a:br>
                <a:rPr lang="en-US" sz="1400" dirty="0">
                  <a:solidFill>
                    <a:schemeClr val="lt1"/>
                  </a:solidFill>
                  <a:latin typeface="Inter-Regular"/>
                  <a:sym typeface="Inter-Regular"/>
                </a:rPr>
              </a:br>
              <a:r>
                <a:rPr lang="en-US" sz="1400" dirty="0">
                  <a:solidFill>
                    <a:schemeClr val="lt1"/>
                  </a:solidFill>
                  <a:latin typeface="Inter-Regular"/>
                  <a:sym typeface="Inter-Regular"/>
                </a:rPr>
                <a:t>be inspired </a:t>
              </a:r>
              <a:endParaRPr sz="1400" dirty="0">
                <a:solidFill>
                  <a:schemeClr val="lt1"/>
                </a:solidFill>
                <a:latin typeface="Inter-Regular"/>
              </a:endParaRPr>
            </a:p>
          </p:txBody>
        </p:sp>
        <p:sp>
          <p:nvSpPr>
            <p:cNvPr id="29" name="Google Shape;1136;p6">
              <a:extLst>
                <a:ext uri="{FF2B5EF4-FFF2-40B4-BE49-F238E27FC236}">
                  <a16:creationId xmlns:a16="http://schemas.microsoft.com/office/drawing/2014/main" id="{51A47B47-1936-4890-B576-6B0AEF9B87AA}"/>
                </a:ext>
              </a:extLst>
            </p:cNvPr>
            <p:cNvSpPr/>
            <p:nvPr/>
          </p:nvSpPr>
          <p:spPr>
            <a:xfrm>
              <a:off x="5193084" y="2128767"/>
              <a:ext cx="3438663" cy="622347"/>
            </a:xfrm>
            <a:prstGeom prst="chevron">
              <a:avLst>
                <a:gd name="adj" fmla="val 50000"/>
              </a:avLst>
            </a:prstGeom>
            <a:solidFill>
              <a:srgbClr val="5C2D88"/>
            </a:solidFill>
            <a:ln>
              <a:noFill/>
            </a:ln>
          </p:spPr>
          <p:txBody>
            <a:bodyPr spcFirstLastPara="1" wrap="square" lIns="0" tIns="0" rIns="0" bIns="0" anchor="ctr" anchorCtr="0">
              <a:noAutofit/>
            </a:bodyPr>
            <a:lstStyle/>
            <a:p>
              <a:pPr algn="ctr">
                <a:buClr>
                  <a:schemeClr val="lt1"/>
                </a:buClr>
                <a:buSzPts val="1200"/>
              </a:pPr>
              <a:r>
                <a:rPr lang="en-US" sz="1400" dirty="0">
                  <a:solidFill>
                    <a:schemeClr val="lt1"/>
                  </a:solidFill>
                  <a:latin typeface="Inter-Regular"/>
                  <a:sym typeface="Inter-Regular"/>
                </a:rPr>
                <a:t>Develop &amp; advance</a:t>
              </a:r>
              <a:br>
                <a:rPr lang="en-US" sz="1400" dirty="0">
                  <a:solidFill>
                    <a:schemeClr val="lt1"/>
                  </a:solidFill>
                  <a:latin typeface="Inter-Regular"/>
                  <a:sym typeface="Inter-Regular"/>
                </a:rPr>
              </a:br>
              <a:r>
                <a:rPr lang="en-US" sz="1400" dirty="0">
                  <a:solidFill>
                    <a:schemeClr val="lt1"/>
                  </a:solidFill>
                  <a:latin typeface="Inter-Regular"/>
                  <a:sym typeface="Inter-Regular"/>
                </a:rPr>
                <a:t>digital skills</a:t>
              </a:r>
              <a:endParaRPr sz="1400" dirty="0">
                <a:solidFill>
                  <a:schemeClr val="lt1"/>
                </a:solidFill>
                <a:latin typeface="Inter-Regular"/>
                <a:sym typeface="Inter-Regular"/>
              </a:endParaRPr>
            </a:p>
          </p:txBody>
        </p:sp>
        <p:sp>
          <p:nvSpPr>
            <p:cNvPr id="32" name="Google Shape;1139;p6">
              <a:extLst>
                <a:ext uri="{FF2B5EF4-FFF2-40B4-BE49-F238E27FC236}">
                  <a16:creationId xmlns:a16="http://schemas.microsoft.com/office/drawing/2014/main" id="{109F0642-99AD-4670-9DC4-6159168D6974}"/>
                </a:ext>
              </a:extLst>
            </p:cNvPr>
            <p:cNvSpPr/>
            <p:nvPr/>
          </p:nvSpPr>
          <p:spPr>
            <a:xfrm>
              <a:off x="8489782" y="2128767"/>
              <a:ext cx="3438663" cy="622347"/>
            </a:xfrm>
            <a:prstGeom prst="chevron">
              <a:avLst>
                <a:gd name="adj" fmla="val 50000"/>
              </a:avLst>
            </a:prstGeom>
            <a:solidFill>
              <a:srgbClr val="5C2D88"/>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lt1"/>
                </a:buClr>
                <a:buSzPts val="1200"/>
                <a:buFont typeface="Inter-Regular"/>
                <a:buNone/>
              </a:pPr>
              <a:r>
                <a:rPr lang="en-US" sz="1400" dirty="0">
                  <a:solidFill>
                    <a:schemeClr val="lt1"/>
                  </a:solidFill>
                  <a:latin typeface="Inter-Regular"/>
                  <a:ea typeface="Inter-Regular"/>
                  <a:cs typeface="Inter-Regular"/>
                  <a:sym typeface="Inter-Regular"/>
                </a:rPr>
                <a:t>Build expertise &amp;</a:t>
              </a:r>
              <a:br>
                <a:rPr lang="en-US" sz="1400" dirty="0">
                  <a:solidFill>
                    <a:schemeClr val="lt1"/>
                  </a:solidFill>
                  <a:latin typeface="Inter-Regular"/>
                  <a:ea typeface="Inter-Regular"/>
                  <a:cs typeface="Inter-Regular"/>
                  <a:sym typeface="Inter-Regular"/>
                </a:rPr>
              </a:br>
              <a:r>
                <a:rPr lang="en-US" sz="1400" dirty="0">
                  <a:solidFill>
                    <a:schemeClr val="lt1"/>
                  </a:solidFill>
                  <a:latin typeface="Inter-Regular"/>
                  <a:ea typeface="Inter-Regular"/>
                  <a:cs typeface="Inter-Regular"/>
                  <a:sym typeface="Inter-Regular"/>
                </a:rPr>
                <a:t>get employed </a:t>
              </a:r>
              <a:endParaRPr sz="1400" b="0" i="0" u="none" strike="noStrike" cap="none" dirty="0">
                <a:solidFill>
                  <a:schemeClr val="lt1"/>
                </a:solidFill>
                <a:latin typeface="Inter-Regular"/>
                <a:ea typeface="Inter-Regular"/>
                <a:cs typeface="Inter-Regular"/>
                <a:sym typeface="Inter-Regular"/>
              </a:endParaRPr>
            </a:p>
          </p:txBody>
        </p:sp>
      </p:grpSp>
      <p:sp>
        <p:nvSpPr>
          <p:cNvPr id="49" name="Rectangle 48">
            <a:extLst>
              <a:ext uri="{FF2B5EF4-FFF2-40B4-BE49-F238E27FC236}">
                <a16:creationId xmlns:a16="http://schemas.microsoft.com/office/drawing/2014/main" id="{79D7ABDB-56FB-4350-9B90-8A16A252D719}"/>
              </a:ext>
            </a:extLst>
          </p:cNvPr>
          <p:cNvSpPr/>
          <p:nvPr/>
        </p:nvSpPr>
        <p:spPr>
          <a:xfrm>
            <a:off x="1392524" y="2699546"/>
            <a:ext cx="3103515" cy="2138187"/>
          </a:xfrm>
          <a:prstGeom prst="rect">
            <a:avLst/>
          </a:prstGeom>
          <a:solidFill>
            <a:srgbClr val="DCE4EE"/>
          </a:solidFill>
          <a:ln w="12700" cap="sq" cmpd="sng" algn="ctr">
            <a:solidFill>
              <a:srgbClr val="FF4136"/>
            </a:solidFill>
            <a:prstDash val="solid"/>
            <a:miter lim="800000"/>
            <a:tailEnd type="none"/>
          </a:ln>
          <a:effectLst>
            <a:outerShdw blurRad="50800" dist="38100" dir="2700000" algn="tl" rotWithShape="0">
              <a:prstClr val="black">
                <a:alpha val="40000"/>
              </a:prstClr>
            </a:outerShdw>
          </a:effectLst>
        </p:spPr>
        <p:txBody>
          <a:bodyPr rot="0" spcFirstLastPara="0" vertOverflow="overflow" horzOverflow="overflow" vert="horz" wrap="square" lIns="180000" tIns="504000" rIns="72000" bIns="72000" numCol="1" spcCol="0" rtlCol="0" fromWordArt="0" anchor="t" anchorCtr="0" forceAA="0" compatLnSpc="1">
            <a:prstTxWarp prst="textNoShape">
              <a:avLst/>
            </a:prstTxWarp>
            <a:noAutofit/>
          </a:bodyPr>
          <a:lstStyle/>
          <a:p>
            <a:r>
              <a:rPr lang="en-US" sz="1400" kern="0" dirty="0">
                <a:solidFill>
                  <a:srgbClr val="5C2D88"/>
                </a:solidFill>
                <a:latin typeface="Inter-Regular" panose="020B0604020202020204"/>
              </a:rPr>
              <a:t>Basic introduction to the technical knowledge and education needed for careers in technology through hands on workshops, designed to inspire underserved girls and young women (10-25 years)</a:t>
            </a:r>
          </a:p>
        </p:txBody>
      </p:sp>
      <p:sp>
        <p:nvSpPr>
          <p:cNvPr id="52" name="Google Shape;1146;p6">
            <a:extLst>
              <a:ext uri="{FF2B5EF4-FFF2-40B4-BE49-F238E27FC236}">
                <a16:creationId xmlns:a16="http://schemas.microsoft.com/office/drawing/2014/main" id="{A82E8892-2E74-4ACC-B132-AB3D8542D01D}"/>
              </a:ext>
            </a:extLst>
          </p:cNvPr>
          <p:cNvSpPr/>
          <p:nvPr/>
        </p:nvSpPr>
        <p:spPr>
          <a:xfrm>
            <a:off x="1495709" y="2802064"/>
            <a:ext cx="2897144" cy="316498"/>
          </a:xfrm>
          <a:prstGeom prst="roundRect">
            <a:avLst>
              <a:gd name="adj" fmla="val 50000"/>
            </a:avLst>
          </a:prstGeom>
          <a:solidFill>
            <a:srgbClr val="F4F7FA"/>
          </a:solidFill>
          <a:ln w="12700"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08000" tIns="45700" rIns="108000" bIns="45700" anchor="ctr" anchorCtr="0">
            <a:noAutofit/>
          </a:bodyPr>
          <a:lstStyle/>
          <a:p>
            <a:pPr algn="ctr"/>
            <a:r>
              <a:rPr lang="en-US" sz="1400">
                <a:solidFill>
                  <a:srgbClr val="5C2D88"/>
                </a:solidFill>
                <a:latin typeface="Inter-Regular" panose="020B0604020202020204"/>
                <a:sym typeface="Inter-Regular"/>
              </a:rPr>
              <a:t>TECH4GIRLS Workshops</a:t>
            </a:r>
            <a:endParaRPr lang="en-US" sz="1400" dirty="0">
              <a:solidFill>
                <a:srgbClr val="5C2D88"/>
              </a:solidFill>
              <a:latin typeface="Inter-Regular"/>
            </a:endParaRPr>
          </a:p>
        </p:txBody>
      </p:sp>
      <p:pic>
        <p:nvPicPr>
          <p:cNvPr id="56" name="Picture 6" descr="Magnifying glass - Free interface icons">
            <a:extLst>
              <a:ext uri="{FF2B5EF4-FFF2-40B4-BE49-F238E27FC236}">
                <a16:creationId xmlns:a16="http://schemas.microsoft.com/office/drawing/2014/main" id="{69065D87-95BF-47D6-85D8-50AEEEC371D5}"/>
              </a:ext>
            </a:extLst>
          </p:cNvPr>
          <p:cNvPicPr>
            <a:picLocks noChangeAspect="1" noChangeArrowheads="1"/>
          </p:cNvPicPr>
          <p:nvPr/>
        </p:nvPicPr>
        <p:blipFill>
          <a:blip r:embed="rId5" cstate="print">
            <a:duotone>
              <a:prstClr val="black"/>
              <a:schemeClr val="accent3">
                <a:tint val="45000"/>
                <a:satMod val="400000"/>
              </a:schemeClr>
            </a:duotone>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600518" y="2852969"/>
            <a:ext cx="216000" cy="216000"/>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56">
            <a:extLst>
              <a:ext uri="{FF2B5EF4-FFF2-40B4-BE49-F238E27FC236}">
                <a16:creationId xmlns:a16="http://schemas.microsoft.com/office/drawing/2014/main" id="{9C6AD005-28DD-4A44-844C-0EE3A7633ED5}"/>
              </a:ext>
            </a:extLst>
          </p:cNvPr>
          <p:cNvSpPr/>
          <p:nvPr/>
        </p:nvSpPr>
        <p:spPr>
          <a:xfrm>
            <a:off x="4583716" y="2699546"/>
            <a:ext cx="3103515" cy="2138187"/>
          </a:xfrm>
          <a:prstGeom prst="rect">
            <a:avLst/>
          </a:prstGeom>
          <a:solidFill>
            <a:srgbClr val="DCE4EE"/>
          </a:solidFill>
          <a:ln w="12700" cap="sq" cmpd="sng" algn="ctr">
            <a:solidFill>
              <a:srgbClr val="FF4136"/>
            </a:solidFill>
            <a:prstDash val="solid"/>
            <a:miter lim="800000"/>
            <a:tailEnd type="none"/>
          </a:ln>
          <a:effectLst>
            <a:outerShdw blurRad="50800" dist="38100" dir="2700000" algn="tl" rotWithShape="0">
              <a:prstClr val="black">
                <a:alpha val="40000"/>
              </a:prstClr>
            </a:outerShdw>
          </a:effectLst>
        </p:spPr>
        <p:txBody>
          <a:bodyPr rot="0" spcFirstLastPara="0" vertOverflow="overflow" horzOverflow="overflow" vert="horz" wrap="square" lIns="180000" tIns="504000" rIns="72000" bIns="72000" numCol="1" spcCol="0" rtlCol="0" fromWordArt="0" anchor="t" anchorCtr="0" forceAA="0" compatLnSpc="1">
            <a:prstTxWarp prst="textNoShape">
              <a:avLst/>
            </a:prstTxWarp>
            <a:noAutofit/>
          </a:bodyPr>
          <a:lstStyle/>
          <a:p>
            <a:r>
              <a:rPr lang="en-US" sz="1400" kern="0" dirty="0">
                <a:solidFill>
                  <a:srgbClr val="5C2D88"/>
                </a:solidFill>
                <a:latin typeface="Inter-Regular" panose="020B0604020202020204"/>
              </a:rPr>
              <a:t>Access to free, gender transformative IT skills training &amp; an EQUALS qualification (“the Digital Badge” – foundational, advanced &amp; expert skills) boosting women’s chances of pursuing further training/studies and access to formal employment in the ICT sector</a:t>
            </a:r>
            <a:endParaRPr lang="de-DE" sz="1400" kern="0" dirty="0">
              <a:solidFill>
                <a:srgbClr val="5C2D88"/>
              </a:solidFill>
              <a:latin typeface="Inter-Regular" panose="020B0604020202020204"/>
            </a:endParaRPr>
          </a:p>
          <a:p>
            <a:endParaRPr lang="en-US" sz="1400" b="1" kern="0" dirty="0">
              <a:solidFill>
                <a:srgbClr val="5C2D88"/>
              </a:solidFill>
              <a:latin typeface="Inter-Regular" panose="020B0604020202020204"/>
            </a:endParaRPr>
          </a:p>
        </p:txBody>
      </p:sp>
      <p:sp>
        <p:nvSpPr>
          <p:cNvPr id="58" name="Google Shape;1146;p6">
            <a:extLst>
              <a:ext uri="{FF2B5EF4-FFF2-40B4-BE49-F238E27FC236}">
                <a16:creationId xmlns:a16="http://schemas.microsoft.com/office/drawing/2014/main" id="{71AB16E3-2D21-407B-8844-718C14347587}"/>
              </a:ext>
            </a:extLst>
          </p:cNvPr>
          <p:cNvSpPr/>
          <p:nvPr/>
        </p:nvSpPr>
        <p:spPr>
          <a:xfrm>
            <a:off x="4686901" y="2802064"/>
            <a:ext cx="2897144" cy="316498"/>
          </a:xfrm>
          <a:prstGeom prst="roundRect">
            <a:avLst>
              <a:gd name="adj" fmla="val 50000"/>
            </a:avLst>
          </a:prstGeom>
          <a:solidFill>
            <a:srgbClr val="F4F7FA"/>
          </a:solidFill>
          <a:ln w="12700"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08000" tIns="45700" rIns="108000" bIns="45700" anchor="ctr" anchorCtr="0">
            <a:noAutofit/>
          </a:bodyPr>
          <a:lstStyle/>
          <a:p>
            <a:pPr algn="ctr"/>
            <a:r>
              <a:rPr lang="en-US" sz="1400" dirty="0">
                <a:solidFill>
                  <a:srgbClr val="5C2D88"/>
                </a:solidFill>
                <a:latin typeface="Inter-Regular" panose="020B0604020202020204"/>
                <a:sym typeface="Inter-Regular"/>
              </a:rPr>
              <a:t>EQUALS Badges</a:t>
            </a:r>
          </a:p>
        </p:txBody>
      </p:sp>
      <p:pic>
        <p:nvPicPr>
          <p:cNvPr id="59" name="Picture 6" descr="Magnifying glass - Free interface icons">
            <a:extLst>
              <a:ext uri="{FF2B5EF4-FFF2-40B4-BE49-F238E27FC236}">
                <a16:creationId xmlns:a16="http://schemas.microsoft.com/office/drawing/2014/main" id="{A5C6DA43-EC3C-4E13-9534-3E5F6F75A966}"/>
              </a:ext>
            </a:extLst>
          </p:cNvPr>
          <p:cNvPicPr>
            <a:picLocks noChangeAspect="1" noChangeArrowheads="1"/>
          </p:cNvPicPr>
          <p:nvPr/>
        </p:nvPicPr>
        <p:blipFill>
          <a:blip r:embed="rId5" cstate="print">
            <a:duotone>
              <a:prstClr val="black"/>
              <a:schemeClr val="accent3">
                <a:tint val="45000"/>
                <a:satMod val="400000"/>
              </a:schemeClr>
            </a:duotone>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768011" y="2852969"/>
            <a:ext cx="216000" cy="216000"/>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a:extLst>
              <a:ext uri="{FF2B5EF4-FFF2-40B4-BE49-F238E27FC236}">
                <a16:creationId xmlns:a16="http://schemas.microsoft.com/office/drawing/2014/main" id="{799C49EE-FF2D-4FDA-B93F-280E35B3549E}"/>
              </a:ext>
            </a:extLst>
          </p:cNvPr>
          <p:cNvSpPr/>
          <p:nvPr/>
        </p:nvSpPr>
        <p:spPr>
          <a:xfrm>
            <a:off x="7788234" y="2699546"/>
            <a:ext cx="3103515" cy="2138187"/>
          </a:xfrm>
          <a:prstGeom prst="rect">
            <a:avLst/>
          </a:prstGeom>
          <a:solidFill>
            <a:srgbClr val="DCE4EE"/>
          </a:solidFill>
          <a:ln w="12700" cap="sq" cmpd="sng" algn="ctr">
            <a:solidFill>
              <a:srgbClr val="FF4136"/>
            </a:solidFill>
            <a:prstDash val="solid"/>
            <a:miter lim="800000"/>
            <a:tailEnd type="none"/>
          </a:ln>
          <a:effectLst>
            <a:outerShdw blurRad="50800" dist="38100" dir="2700000" algn="tl" rotWithShape="0">
              <a:prstClr val="black">
                <a:alpha val="40000"/>
              </a:prstClr>
            </a:outerShdw>
          </a:effectLst>
        </p:spPr>
        <p:txBody>
          <a:bodyPr rot="0" spcFirstLastPara="0" vertOverflow="overflow" horzOverflow="overflow" vert="horz" wrap="square" lIns="180000" tIns="504000" rIns="72000" bIns="72000" numCol="1" spcCol="0" rtlCol="0" fromWordArt="0" anchor="t" anchorCtr="0" forceAA="0" compatLnSpc="1">
            <a:prstTxWarp prst="textNoShape">
              <a:avLst/>
            </a:prstTxWarp>
            <a:noAutofit/>
          </a:bodyPr>
          <a:lstStyle/>
          <a:p>
            <a:r>
              <a:rPr lang="en-US" sz="1400" kern="0" dirty="0">
                <a:solidFill>
                  <a:srgbClr val="5C2D88"/>
                </a:solidFill>
                <a:latin typeface="Inter-Regular" panose="020B0604020202020204"/>
              </a:rPr>
              <a:t>Connecting established companies from among the tech and mobile industries to young women to increase interest, involvement, and awareness of the overall role of industry in bridging the gender gap in leadership</a:t>
            </a:r>
          </a:p>
        </p:txBody>
      </p:sp>
      <p:sp>
        <p:nvSpPr>
          <p:cNvPr id="61" name="Google Shape;1146;p6">
            <a:extLst>
              <a:ext uri="{FF2B5EF4-FFF2-40B4-BE49-F238E27FC236}">
                <a16:creationId xmlns:a16="http://schemas.microsoft.com/office/drawing/2014/main" id="{2E6E0690-18F6-45B6-9AA0-32256C712829}"/>
              </a:ext>
            </a:extLst>
          </p:cNvPr>
          <p:cNvSpPr/>
          <p:nvPr/>
        </p:nvSpPr>
        <p:spPr>
          <a:xfrm>
            <a:off x="7885839" y="2802064"/>
            <a:ext cx="2897144" cy="316498"/>
          </a:xfrm>
          <a:prstGeom prst="roundRect">
            <a:avLst>
              <a:gd name="adj" fmla="val 50000"/>
            </a:avLst>
          </a:prstGeom>
          <a:solidFill>
            <a:srgbClr val="F4F7FA"/>
          </a:solidFill>
          <a:ln w="12700"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08000" tIns="45700" rIns="108000" bIns="45700" anchor="ctr" anchorCtr="0">
            <a:noAutofit/>
          </a:bodyPr>
          <a:lstStyle/>
          <a:p>
            <a:pPr algn="ctr"/>
            <a:r>
              <a:rPr lang="en-US" sz="1400" dirty="0">
                <a:solidFill>
                  <a:srgbClr val="5C2D88"/>
                </a:solidFill>
                <a:latin typeface="Inter-Regular" panose="020B0604020202020204"/>
                <a:ea typeface="Inter-Regular" panose="020B0604020202020204"/>
                <a:sym typeface="Inter-Regular"/>
              </a:rPr>
              <a:t>TECH4GIRLS E-Mentoring</a:t>
            </a:r>
          </a:p>
        </p:txBody>
      </p:sp>
      <p:pic>
        <p:nvPicPr>
          <p:cNvPr id="62" name="Picture 6" descr="Magnifying glass - Free interface icons">
            <a:extLst>
              <a:ext uri="{FF2B5EF4-FFF2-40B4-BE49-F238E27FC236}">
                <a16:creationId xmlns:a16="http://schemas.microsoft.com/office/drawing/2014/main" id="{7A36481B-3DA2-4DC4-AC24-6B10A5A161A3}"/>
              </a:ext>
            </a:extLst>
          </p:cNvPr>
          <p:cNvPicPr>
            <a:picLocks noChangeAspect="1" noChangeArrowheads="1"/>
          </p:cNvPicPr>
          <p:nvPr/>
        </p:nvPicPr>
        <p:blipFill>
          <a:blip r:embed="rId7" cstate="print">
            <a:duotone>
              <a:prstClr val="black"/>
              <a:schemeClr val="accent3">
                <a:tint val="45000"/>
                <a:satMod val="400000"/>
              </a:schemeClr>
            </a:duotone>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8029184" y="2852969"/>
            <a:ext cx="216000" cy="19930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652E99A5-29EF-4A4A-82D8-D1CFD86C191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08" b="96373" l="9367" r="89367">
                        <a14:foregroundMark x1="37975" y1="9326" x2="38734" y2="11917"/>
                        <a14:foregroundMark x1="64304" y1="48964" x2="75190" y2="48964"/>
                        <a14:foregroundMark x1="29873" y1="87047" x2="30127" y2="95337"/>
                        <a14:foregroundMark x1="40506" y1="83161" x2="39241" y2="93782"/>
                        <a14:foregroundMark x1="39241" y1="93782" x2="44557" y2="96373"/>
                      </a14:backgroundRemoval>
                    </a14:imgEffect>
                  </a14:imgLayer>
                </a14:imgProps>
              </a:ext>
            </a:extLst>
          </a:blip>
          <a:stretch>
            <a:fillRect/>
          </a:stretch>
        </p:blipFill>
        <p:spPr>
          <a:xfrm>
            <a:off x="481297" y="4158585"/>
            <a:ext cx="1872573" cy="1829905"/>
          </a:xfrm>
          <a:prstGeom prst="rect">
            <a:avLst/>
          </a:prstGeom>
        </p:spPr>
      </p:pic>
      <p:pic>
        <p:nvPicPr>
          <p:cNvPr id="66" name="Picture 65">
            <a:extLst>
              <a:ext uri="{FF2B5EF4-FFF2-40B4-BE49-F238E27FC236}">
                <a16:creationId xmlns:a16="http://schemas.microsoft.com/office/drawing/2014/main" id="{08168C0F-5BEE-4564-A113-E5AD0FB5CC11}"/>
              </a:ext>
            </a:extLst>
          </p:cNvPr>
          <p:cNvPicPr>
            <a:picLocks noChangeAspect="1"/>
          </p:cNvPicPr>
          <p:nvPr/>
        </p:nvPicPr>
        <p:blipFill>
          <a:blip r:embed="rId11"/>
          <a:stretch>
            <a:fillRect/>
          </a:stretch>
        </p:blipFill>
        <p:spPr>
          <a:xfrm>
            <a:off x="1417584" y="2113657"/>
            <a:ext cx="1014411" cy="362289"/>
          </a:xfrm>
          <a:prstGeom prst="rect">
            <a:avLst/>
          </a:prstGeom>
        </p:spPr>
      </p:pic>
      <mc:AlternateContent xmlns:mc="http://schemas.openxmlformats.org/markup-compatibility/2006">
        <mc:Choice xmlns:p14="http://schemas.microsoft.com/office/powerpoint/2010/main" Requires="p14">
          <p:contentPart p14:bwMode="auto" r:id="rId12">
            <p14:nvContentPartPr>
              <p14:cNvPr id="3" name="Ink 2">
                <a:extLst>
                  <a:ext uri="{FF2B5EF4-FFF2-40B4-BE49-F238E27FC236}">
                    <a16:creationId xmlns:a16="http://schemas.microsoft.com/office/drawing/2014/main" id="{8DE80FE5-4FB7-4DEF-B432-766F74D8D513}"/>
                  </a:ext>
                </a:extLst>
              </p14:cNvPr>
              <p14:cNvContentPartPr/>
              <p14:nvPr/>
            </p14:nvContentPartPr>
            <p14:xfrm>
              <a:off x="3561915" y="2780625"/>
              <a:ext cx="360" cy="360"/>
            </p14:xfrm>
          </p:contentPart>
        </mc:Choice>
        <mc:Fallback>
          <p:pic>
            <p:nvPicPr>
              <p:cNvPr id="3" name="Ink 2">
                <a:extLst>
                  <a:ext uri="{FF2B5EF4-FFF2-40B4-BE49-F238E27FC236}">
                    <a16:creationId xmlns:a16="http://schemas.microsoft.com/office/drawing/2014/main" id="{8DE80FE5-4FB7-4DEF-B432-766F74D8D513}"/>
                  </a:ext>
                </a:extLst>
              </p:cNvPr>
              <p:cNvPicPr/>
              <p:nvPr/>
            </p:nvPicPr>
            <p:blipFill>
              <a:blip r:embed="rId13"/>
              <a:stretch>
                <a:fillRect/>
              </a:stretch>
            </p:blipFill>
            <p:spPr>
              <a:xfrm>
                <a:off x="3508275" y="2672985"/>
                <a:ext cx="10800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4" name="Ink 3">
                <a:extLst>
                  <a:ext uri="{FF2B5EF4-FFF2-40B4-BE49-F238E27FC236}">
                    <a16:creationId xmlns:a16="http://schemas.microsoft.com/office/drawing/2014/main" id="{BF19EE81-A920-4095-8662-A0898D4FAF8D}"/>
                  </a:ext>
                </a:extLst>
              </p14:cNvPr>
              <p14:cNvContentPartPr/>
              <p14:nvPr/>
            </p14:nvContentPartPr>
            <p14:xfrm>
              <a:off x="1971075" y="3171585"/>
              <a:ext cx="360" cy="360"/>
            </p14:xfrm>
          </p:contentPart>
        </mc:Choice>
        <mc:Fallback>
          <p:pic>
            <p:nvPicPr>
              <p:cNvPr id="4" name="Ink 3">
                <a:extLst>
                  <a:ext uri="{FF2B5EF4-FFF2-40B4-BE49-F238E27FC236}">
                    <a16:creationId xmlns:a16="http://schemas.microsoft.com/office/drawing/2014/main" id="{BF19EE81-A920-4095-8662-A0898D4FAF8D}"/>
                  </a:ext>
                </a:extLst>
              </p:cNvPr>
              <p:cNvPicPr/>
              <p:nvPr/>
            </p:nvPicPr>
            <p:blipFill>
              <a:blip r:embed="rId13"/>
              <a:stretch>
                <a:fillRect/>
              </a:stretch>
            </p:blipFill>
            <p:spPr>
              <a:xfrm>
                <a:off x="1917435" y="3063945"/>
                <a:ext cx="108000" cy="216000"/>
              </a:xfrm>
              <a:prstGeom prst="rect">
                <a:avLst/>
              </a:prstGeom>
            </p:spPr>
          </p:pic>
        </mc:Fallback>
      </mc:AlternateContent>
      <p:pic>
        <p:nvPicPr>
          <p:cNvPr id="26" name="Picture 25">
            <a:extLst>
              <a:ext uri="{FF2B5EF4-FFF2-40B4-BE49-F238E27FC236}">
                <a16:creationId xmlns:a16="http://schemas.microsoft.com/office/drawing/2014/main" id="{1EA05156-4246-4BCC-BC44-24DF43B397B1}"/>
              </a:ext>
            </a:extLst>
          </p:cNvPr>
          <p:cNvPicPr/>
          <p:nvPr/>
        </p:nvPicPr>
        <p:blipFill>
          <a:blip r:embed="rId15" cstate="print">
            <a:extLst>
              <a:ext uri="{28A0092B-C50C-407E-A947-70E740481C1C}">
                <a14:useLocalDpi xmlns:a14="http://schemas.microsoft.com/office/drawing/2010/main" val="0"/>
              </a:ext>
            </a:extLst>
          </a:blip>
          <a:stretch>
            <a:fillRect/>
          </a:stretch>
        </p:blipFill>
        <p:spPr>
          <a:xfrm>
            <a:off x="4583716" y="345041"/>
            <a:ext cx="2198084" cy="708301"/>
          </a:xfrm>
          <a:prstGeom prst="rect">
            <a:avLst/>
          </a:prstGeom>
        </p:spPr>
      </p:pic>
    </p:spTree>
    <p:extLst>
      <p:ext uri="{BB962C8B-B14F-4D97-AF65-F5344CB8AC3E}">
        <p14:creationId xmlns:p14="http://schemas.microsoft.com/office/powerpoint/2010/main" val="3834198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F07358-395A-4E1A-ADF3-60302D0FFD3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 contrast="14000"/>
                    </a14:imgEffect>
                  </a14:imgLayer>
                </a14:imgProps>
              </a:ext>
              <a:ext uri="{28A0092B-C50C-407E-A947-70E740481C1C}">
                <a14:useLocalDpi xmlns:a14="http://schemas.microsoft.com/office/drawing/2010/main" val="0"/>
              </a:ext>
            </a:extLst>
          </a:blip>
          <a:srcRect l="18149" t="6048" r="26002" b="2602"/>
          <a:stretch/>
        </p:blipFill>
        <p:spPr>
          <a:xfrm flipH="1">
            <a:off x="988289" y="532712"/>
            <a:ext cx="4847334" cy="5286105"/>
          </a:xfrm>
          <a:prstGeom prst="rect">
            <a:avLst/>
          </a:prstGeom>
        </p:spPr>
      </p:pic>
      <p:sp>
        <p:nvSpPr>
          <p:cNvPr id="10" name="Title 1">
            <a:extLst>
              <a:ext uri="{FF2B5EF4-FFF2-40B4-BE49-F238E27FC236}">
                <a16:creationId xmlns:a16="http://schemas.microsoft.com/office/drawing/2014/main" id="{9F355C0A-7F53-4D64-B71C-12EDD1B33E32}"/>
              </a:ext>
            </a:extLst>
          </p:cNvPr>
          <p:cNvSpPr txBox="1">
            <a:spLocks/>
          </p:cNvSpPr>
          <p:nvPr/>
        </p:nvSpPr>
        <p:spPr>
          <a:xfrm>
            <a:off x="6356379" y="579707"/>
            <a:ext cx="5568950" cy="965023"/>
          </a:xfrm>
          <a:prstGeom prst="rect">
            <a:avLst/>
          </a:prstGeom>
        </p:spPr>
        <p:txBody>
          <a:bodyPr anchor="b"/>
          <a:lstStyle>
            <a:lvl1pPr algn="l" defTabSz="914400" rtl="0" eaLnBrk="1" latinLnBrk="0" hangingPunct="1">
              <a:lnSpc>
                <a:spcPct val="90000"/>
              </a:lnSpc>
              <a:spcBef>
                <a:spcPct val="0"/>
              </a:spcBef>
              <a:buNone/>
              <a:defRPr sz="2800" b="0" kern="1200">
                <a:solidFill>
                  <a:srgbClr val="95226C"/>
                </a:solidFill>
                <a:latin typeface="Arial Black" panose="020B0A04020102020204" pitchFamily="34" charset="0"/>
                <a:ea typeface="+mj-ea"/>
                <a:cs typeface="Arial" panose="020B0604020202020204" pitchFamily="34" charset="0"/>
              </a:defRPr>
            </a:lvl1pPr>
          </a:lstStyle>
          <a:p>
            <a:pPr algn="ctr"/>
            <a:r>
              <a:rPr lang="en-US" sz="3200" dirty="0"/>
              <a:t>EQUALS Her Digital Skills Initiative</a:t>
            </a:r>
            <a:endParaRPr lang="en-GB" sz="3200" dirty="0"/>
          </a:p>
        </p:txBody>
      </p:sp>
      <p:pic>
        <p:nvPicPr>
          <p:cNvPr id="11" name="Picture 10">
            <a:extLst>
              <a:ext uri="{FF2B5EF4-FFF2-40B4-BE49-F238E27FC236}">
                <a16:creationId xmlns:a16="http://schemas.microsoft.com/office/drawing/2014/main" id="{0FBC5F28-35B3-435D-8A11-E935ED5CFF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2686" y="2663821"/>
            <a:ext cx="864000" cy="864000"/>
          </a:xfrm>
          <a:prstGeom prst="rect">
            <a:avLst/>
          </a:prstGeom>
        </p:spPr>
      </p:pic>
      <p:pic>
        <p:nvPicPr>
          <p:cNvPr id="12" name="Picture 11">
            <a:extLst>
              <a:ext uri="{FF2B5EF4-FFF2-40B4-BE49-F238E27FC236}">
                <a16:creationId xmlns:a16="http://schemas.microsoft.com/office/drawing/2014/main" id="{9A59FE04-35C7-4946-9EE0-DD27E8FB5D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85228" y="2674050"/>
            <a:ext cx="864000" cy="864000"/>
          </a:xfrm>
          <a:prstGeom prst="rect">
            <a:avLst/>
          </a:prstGeom>
        </p:spPr>
      </p:pic>
      <p:pic>
        <p:nvPicPr>
          <p:cNvPr id="13" name="Picture 12">
            <a:extLst>
              <a:ext uri="{FF2B5EF4-FFF2-40B4-BE49-F238E27FC236}">
                <a16:creationId xmlns:a16="http://schemas.microsoft.com/office/drawing/2014/main" id="{11B9E07E-339E-487F-A284-B01CD12752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29228" y="3527821"/>
            <a:ext cx="1440000" cy="1440000"/>
          </a:xfrm>
          <a:prstGeom prst="rect">
            <a:avLst/>
          </a:prstGeom>
        </p:spPr>
      </p:pic>
      <p:pic>
        <p:nvPicPr>
          <p:cNvPr id="14" name="Picture 13" descr="Text&#10;&#10;Description automatically generated">
            <a:extLst>
              <a:ext uri="{FF2B5EF4-FFF2-40B4-BE49-F238E27FC236}">
                <a16:creationId xmlns:a16="http://schemas.microsoft.com/office/drawing/2014/main" id="{84DDA4D9-998A-4F74-BD17-A228F39005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28814" y="3914859"/>
            <a:ext cx="1302212" cy="612000"/>
          </a:xfrm>
          <a:prstGeom prst="rect">
            <a:avLst/>
          </a:prstGeom>
        </p:spPr>
      </p:pic>
      <p:pic>
        <p:nvPicPr>
          <p:cNvPr id="15" name="Picture 14" descr="Shape&#10;&#10;Description automatically generated with medium confidence">
            <a:extLst>
              <a:ext uri="{FF2B5EF4-FFF2-40B4-BE49-F238E27FC236}">
                <a16:creationId xmlns:a16="http://schemas.microsoft.com/office/drawing/2014/main" id="{82C4258A-652D-41F8-B64B-4A7BB51C66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02686" y="1707093"/>
            <a:ext cx="1946542" cy="432000"/>
          </a:xfrm>
          <a:prstGeom prst="rect">
            <a:avLst/>
          </a:prstGeom>
        </p:spPr>
      </p:pic>
      <p:pic>
        <p:nvPicPr>
          <p:cNvPr id="16" name="Picture 15">
            <a:extLst>
              <a:ext uri="{FF2B5EF4-FFF2-40B4-BE49-F238E27FC236}">
                <a16:creationId xmlns:a16="http://schemas.microsoft.com/office/drawing/2014/main" id="{A57BDB57-3A14-4805-B63C-BFE6269ECF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13668" y="2537821"/>
            <a:ext cx="948991" cy="1116000"/>
          </a:xfrm>
          <a:prstGeom prst="rect">
            <a:avLst/>
          </a:prstGeom>
        </p:spPr>
      </p:pic>
      <p:sp>
        <p:nvSpPr>
          <p:cNvPr id="2" name="TextBox 1">
            <a:extLst>
              <a:ext uri="{FF2B5EF4-FFF2-40B4-BE49-F238E27FC236}">
                <a16:creationId xmlns:a16="http://schemas.microsoft.com/office/drawing/2014/main" id="{8F120330-FC00-4BC5-8061-89FBD6F065AF}"/>
              </a:ext>
            </a:extLst>
          </p:cNvPr>
          <p:cNvSpPr txBox="1"/>
          <p:nvPr/>
        </p:nvSpPr>
        <p:spPr>
          <a:xfrm>
            <a:off x="6096000" y="1800261"/>
            <a:ext cx="1529797" cy="400110"/>
          </a:xfrm>
          <a:prstGeom prst="rect">
            <a:avLst/>
          </a:prstGeom>
          <a:noFill/>
        </p:spPr>
        <p:txBody>
          <a:bodyPr wrap="square" rtlCol="0">
            <a:spAutoFit/>
          </a:bodyPr>
          <a:lstStyle/>
          <a:p>
            <a:r>
              <a:rPr lang="en-GB" sz="2000" b="1" dirty="0">
                <a:solidFill>
                  <a:srgbClr val="8B2D65"/>
                </a:solidFill>
                <a:latin typeface="Arial" panose="020B0604020202020204" pitchFamily="34" charset="0"/>
                <a:cs typeface="Arial" panose="020B0604020202020204" pitchFamily="34" charset="0"/>
              </a:rPr>
              <a:t>Sponsor</a:t>
            </a:r>
          </a:p>
        </p:txBody>
      </p:sp>
      <p:sp>
        <p:nvSpPr>
          <p:cNvPr id="4" name="TextBox 3">
            <a:extLst>
              <a:ext uri="{FF2B5EF4-FFF2-40B4-BE49-F238E27FC236}">
                <a16:creationId xmlns:a16="http://schemas.microsoft.com/office/drawing/2014/main" id="{FCB42236-CDBB-4A8A-8D59-6B55DFA4AD92}"/>
              </a:ext>
            </a:extLst>
          </p:cNvPr>
          <p:cNvSpPr txBox="1"/>
          <p:nvPr/>
        </p:nvSpPr>
        <p:spPr>
          <a:xfrm>
            <a:off x="6356379" y="2783100"/>
            <a:ext cx="1446307" cy="645900"/>
          </a:xfrm>
          <a:prstGeom prst="rect">
            <a:avLst/>
          </a:prstGeom>
          <a:noFill/>
        </p:spPr>
        <p:txBody>
          <a:bodyPr wrap="square" rtlCol="0">
            <a:spAutoFit/>
          </a:bodyPr>
          <a:lstStyle/>
          <a:p>
            <a:endParaRPr lang="en-GB" dirty="0"/>
          </a:p>
        </p:txBody>
      </p:sp>
      <p:sp>
        <p:nvSpPr>
          <p:cNvPr id="5" name="TextBox 4">
            <a:extLst>
              <a:ext uri="{FF2B5EF4-FFF2-40B4-BE49-F238E27FC236}">
                <a16:creationId xmlns:a16="http://schemas.microsoft.com/office/drawing/2014/main" id="{135A20EA-25AF-40C3-A9D8-416E38326E35}"/>
              </a:ext>
            </a:extLst>
          </p:cNvPr>
          <p:cNvSpPr txBox="1"/>
          <p:nvPr/>
        </p:nvSpPr>
        <p:spPr>
          <a:xfrm>
            <a:off x="6096000" y="2753581"/>
            <a:ext cx="1608611" cy="400110"/>
          </a:xfrm>
          <a:prstGeom prst="rect">
            <a:avLst/>
          </a:prstGeom>
          <a:noFill/>
        </p:spPr>
        <p:txBody>
          <a:bodyPr wrap="square" rtlCol="0">
            <a:spAutoFit/>
          </a:bodyPr>
          <a:lstStyle/>
          <a:p>
            <a:r>
              <a:rPr lang="en-GB" sz="2000" b="1" dirty="0">
                <a:solidFill>
                  <a:srgbClr val="8B2D65"/>
                </a:solidFill>
                <a:latin typeface="Arial" panose="020B0604020202020204" pitchFamily="34" charset="0"/>
                <a:cs typeface="Arial" panose="020B0604020202020204" pitchFamily="34" charset="0"/>
              </a:rPr>
              <a:t>Founders</a:t>
            </a:r>
          </a:p>
        </p:txBody>
      </p:sp>
      <p:sp>
        <p:nvSpPr>
          <p:cNvPr id="6" name="TextBox 5">
            <a:extLst>
              <a:ext uri="{FF2B5EF4-FFF2-40B4-BE49-F238E27FC236}">
                <a16:creationId xmlns:a16="http://schemas.microsoft.com/office/drawing/2014/main" id="{4ACD6840-6D5C-4B27-B2C2-95E06EE18B61}"/>
              </a:ext>
            </a:extLst>
          </p:cNvPr>
          <p:cNvSpPr txBox="1"/>
          <p:nvPr/>
        </p:nvSpPr>
        <p:spPr>
          <a:xfrm>
            <a:off x="6096000" y="3872952"/>
            <a:ext cx="1352550" cy="400110"/>
          </a:xfrm>
          <a:prstGeom prst="rect">
            <a:avLst/>
          </a:prstGeom>
          <a:noFill/>
        </p:spPr>
        <p:txBody>
          <a:bodyPr wrap="square" rtlCol="0">
            <a:spAutoFit/>
          </a:bodyPr>
          <a:lstStyle/>
          <a:p>
            <a:r>
              <a:rPr lang="en-GB" sz="2000" b="1" dirty="0">
                <a:solidFill>
                  <a:srgbClr val="8B2D65"/>
                </a:solidFill>
                <a:latin typeface="Arial" panose="020B0604020202020204" pitchFamily="34" charset="0"/>
                <a:cs typeface="Arial" panose="020B0604020202020204" pitchFamily="34" charset="0"/>
              </a:rPr>
              <a:t>Members</a:t>
            </a:r>
          </a:p>
        </p:txBody>
      </p:sp>
      <mc:AlternateContent xmlns:mc="http://schemas.openxmlformats.org/markup-compatibility/2006">
        <mc:Choice xmlns:p14="http://schemas.microsoft.com/office/powerpoint/2010/main" Requires="p14">
          <p:contentPart p14:bwMode="auto" r:id="rId10">
            <p14:nvContentPartPr>
              <p14:cNvPr id="7" name="Ink 6">
                <a:extLst>
                  <a:ext uri="{FF2B5EF4-FFF2-40B4-BE49-F238E27FC236}">
                    <a16:creationId xmlns:a16="http://schemas.microsoft.com/office/drawing/2014/main" id="{49BABDA2-80E2-4E34-BC2A-2BB04F13DB0B}"/>
                  </a:ext>
                </a:extLst>
              </p14:cNvPr>
              <p14:cNvContentPartPr/>
              <p14:nvPr/>
            </p14:nvContentPartPr>
            <p14:xfrm>
              <a:off x="198075" y="6208545"/>
              <a:ext cx="2240640" cy="407880"/>
            </p14:xfrm>
          </p:contentPart>
        </mc:Choice>
        <mc:Fallback>
          <p:pic>
            <p:nvPicPr>
              <p:cNvPr id="7" name="Ink 6">
                <a:extLst>
                  <a:ext uri="{FF2B5EF4-FFF2-40B4-BE49-F238E27FC236}">
                    <a16:creationId xmlns:a16="http://schemas.microsoft.com/office/drawing/2014/main" id="{49BABDA2-80E2-4E34-BC2A-2BB04F13DB0B}"/>
                  </a:ext>
                </a:extLst>
              </p:cNvPr>
              <p:cNvPicPr/>
              <p:nvPr/>
            </p:nvPicPr>
            <p:blipFill>
              <a:blip r:embed="rId11"/>
              <a:stretch>
                <a:fillRect/>
              </a:stretch>
            </p:blipFill>
            <p:spPr>
              <a:xfrm>
                <a:off x="135075" y="6145905"/>
                <a:ext cx="2366280" cy="53352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8" name="Ink 7">
                <a:extLst>
                  <a:ext uri="{FF2B5EF4-FFF2-40B4-BE49-F238E27FC236}">
                    <a16:creationId xmlns:a16="http://schemas.microsoft.com/office/drawing/2014/main" id="{CFC355D7-72D1-451A-A687-D8F19C42BADD}"/>
                  </a:ext>
                </a:extLst>
              </p14:cNvPr>
              <p14:cNvContentPartPr/>
              <p14:nvPr/>
            </p14:nvContentPartPr>
            <p14:xfrm>
              <a:off x="9496155" y="637905"/>
              <a:ext cx="360" cy="360"/>
            </p14:xfrm>
          </p:contentPart>
        </mc:Choice>
        <mc:Fallback>
          <p:pic>
            <p:nvPicPr>
              <p:cNvPr id="8" name="Ink 7">
                <a:extLst>
                  <a:ext uri="{FF2B5EF4-FFF2-40B4-BE49-F238E27FC236}">
                    <a16:creationId xmlns:a16="http://schemas.microsoft.com/office/drawing/2014/main" id="{CFC355D7-72D1-451A-A687-D8F19C42BADD}"/>
                  </a:ext>
                </a:extLst>
              </p:cNvPr>
              <p:cNvPicPr/>
              <p:nvPr/>
            </p:nvPicPr>
            <p:blipFill>
              <a:blip r:embed="rId13"/>
              <a:stretch>
                <a:fillRect/>
              </a:stretch>
            </p:blipFill>
            <p:spPr>
              <a:xfrm>
                <a:off x="9433155" y="574905"/>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4">
            <p14:nvContentPartPr>
              <p14:cNvPr id="18" name="Ink 17">
                <a:extLst>
                  <a:ext uri="{FF2B5EF4-FFF2-40B4-BE49-F238E27FC236}">
                    <a16:creationId xmlns:a16="http://schemas.microsoft.com/office/drawing/2014/main" id="{3E36EA3E-FD9C-40A4-B124-540E02898FF0}"/>
                  </a:ext>
                </a:extLst>
              </p14:cNvPr>
              <p14:cNvContentPartPr/>
              <p14:nvPr/>
            </p14:nvContentPartPr>
            <p14:xfrm>
              <a:off x="9191595" y="923745"/>
              <a:ext cx="360" cy="360"/>
            </p14:xfrm>
          </p:contentPart>
        </mc:Choice>
        <mc:Fallback>
          <p:pic>
            <p:nvPicPr>
              <p:cNvPr id="18" name="Ink 17">
                <a:extLst>
                  <a:ext uri="{FF2B5EF4-FFF2-40B4-BE49-F238E27FC236}">
                    <a16:creationId xmlns:a16="http://schemas.microsoft.com/office/drawing/2014/main" id="{3E36EA3E-FD9C-40A4-B124-540E02898FF0}"/>
                  </a:ext>
                </a:extLst>
              </p:cNvPr>
              <p:cNvPicPr/>
              <p:nvPr/>
            </p:nvPicPr>
            <p:blipFill>
              <a:blip r:embed="rId15"/>
              <a:stretch>
                <a:fillRect/>
              </a:stretch>
            </p:blipFill>
            <p:spPr>
              <a:xfrm>
                <a:off x="9173595" y="815745"/>
                <a:ext cx="36000" cy="216000"/>
              </a:xfrm>
              <a:prstGeom prst="rect">
                <a:avLst/>
              </a:prstGeom>
            </p:spPr>
          </p:pic>
        </mc:Fallback>
      </mc:AlternateContent>
      <p:grpSp>
        <p:nvGrpSpPr>
          <p:cNvPr id="37" name="Group 36">
            <a:extLst>
              <a:ext uri="{FF2B5EF4-FFF2-40B4-BE49-F238E27FC236}">
                <a16:creationId xmlns:a16="http://schemas.microsoft.com/office/drawing/2014/main" id="{22052181-94F1-4CCF-8272-632A40A29A5C}"/>
              </a:ext>
            </a:extLst>
          </p:cNvPr>
          <p:cNvGrpSpPr/>
          <p:nvPr/>
        </p:nvGrpSpPr>
        <p:grpSpPr>
          <a:xfrm>
            <a:off x="9419835" y="894945"/>
            <a:ext cx="360" cy="360"/>
            <a:chOff x="9419835" y="894945"/>
            <a:chExt cx="360" cy="360"/>
          </a:xfrm>
        </p:grpSpPr>
        <mc:AlternateContent xmlns:mc="http://schemas.openxmlformats.org/markup-compatibility/2006">
          <mc:Choice xmlns:p14="http://schemas.microsoft.com/office/powerpoint/2010/main" xmlns:aink="http://schemas.microsoft.com/office/drawing/2016/ink" Requires="p14 aink">
            <p:contentPart p14:bwMode="auto" r:id="rId16">
              <p14:nvContentPartPr>
                <p14:cNvPr id="19" name="Ink 18">
                  <a:extLst>
                    <a:ext uri="{FF2B5EF4-FFF2-40B4-BE49-F238E27FC236}">
                      <a16:creationId xmlns:a16="http://schemas.microsoft.com/office/drawing/2014/main" id="{00841B3A-7AA3-403D-9C09-7A5BF5E410C4}"/>
                    </a:ext>
                  </a:extLst>
                </p14:cNvPr>
                <p14:cNvContentPartPr/>
                <p14:nvPr/>
              </p14:nvContentPartPr>
              <p14:xfrm>
                <a:off x="9419835" y="894945"/>
                <a:ext cx="360" cy="360"/>
              </p14:xfrm>
            </p:contentPart>
          </mc:Choice>
          <mc:Fallback>
            <p:pic>
              <p:nvPicPr>
                <p:cNvPr id="19" name="Ink 18">
                  <a:extLst>
                    <a:ext uri="{FF2B5EF4-FFF2-40B4-BE49-F238E27FC236}">
                      <a16:creationId xmlns:a16="http://schemas.microsoft.com/office/drawing/2014/main" id="{00841B3A-7AA3-403D-9C09-7A5BF5E410C4}"/>
                    </a:ext>
                  </a:extLst>
                </p:cNvPr>
                <p:cNvPicPr/>
                <p:nvPr/>
              </p:nvPicPr>
              <p:blipFill>
                <a:blip r:embed="rId17"/>
                <a:stretch>
                  <a:fillRect/>
                </a:stretch>
              </p:blipFill>
              <p:spPr>
                <a:xfrm>
                  <a:off x="9402195" y="78694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8">
              <p14:nvContentPartPr>
                <p14:cNvPr id="20" name="Ink 19">
                  <a:extLst>
                    <a:ext uri="{FF2B5EF4-FFF2-40B4-BE49-F238E27FC236}">
                      <a16:creationId xmlns:a16="http://schemas.microsoft.com/office/drawing/2014/main" id="{05C27884-4988-4819-908C-C0089BB8621A}"/>
                    </a:ext>
                  </a:extLst>
                </p14:cNvPr>
                <p14:cNvContentPartPr/>
                <p14:nvPr/>
              </p14:nvContentPartPr>
              <p14:xfrm>
                <a:off x="9419835" y="894945"/>
                <a:ext cx="360" cy="360"/>
              </p14:xfrm>
            </p:contentPart>
          </mc:Choice>
          <mc:Fallback>
            <p:pic>
              <p:nvPicPr>
                <p:cNvPr id="20" name="Ink 19">
                  <a:extLst>
                    <a:ext uri="{FF2B5EF4-FFF2-40B4-BE49-F238E27FC236}">
                      <a16:creationId xmlns:a16="http://schemas.microsoft.com/office/drawing/2014/main" id="{05C27884-4988-4819-908C-C0089BB8621A}"/>
                    </a:ext>
                  </a:extLst>
                </p:cNvPr>
                <p:cNvPicPr/>
                <p:nvPr/>
              </p:nvPicPr>
              <p:blipFill>
                <a:blip r:embed="rId17"/>
                <a:stretch>
                  <a:fillRect/>
                </a:stretch>
              </p:blipFill>
              <p:spPr>
                <a:xfrm>
                  <a:off x="9402195" y="786945"/>
                  <a:ext cx="36000" cy="216000"/>
                </a:xfrm>
                <a:prstGeom prst="rect">
                  <a:avLst/>
                </a:prstGeom>
              </p:spPr>
            </p:pic>
          </mc:Fallback>
        </mc:AlternateContent>
      </p:grpSp>
      <p:grpSp>
        <p:nvGrpSpPr>
          <p:cNvPr id="36" name="Group 35">
            <a:extLst>
              <a:ext uri="{FF2B5EF4-FFF2-40B4-BE49-F238E27FC236}">
                <a16:creationId xmlns:a16="http://schemas.microsoft.com/office/drawing/2014/main" id="{0CF5B30F-255E-40BC-AD5D-4C3227845391}"/>
              </a:ext>
            </a:extLst>
          </p:cNvPr>
          <p:cNvGrpSpPr/>
          <p:nvPr/>
        </p:nvGrpSpPr>
        <p:grpSpPr>
          <a:xfrm>
            <a:off x="9144075" y="771465"/>
            <a:ext cx="360" cy="360"/>
            <a:chOff x="9144075" y="771465"/>
            <a:chExt cx="360" cy="360"/>
          </a:xfrm>
        </p:grpSpPr>
        <mc:AlternateContent xmlns:mc="http://schemas.openxmlformats.org/markup-compatibility/2006">
          <mc:Choice xmlns:p14="http://schemas.microsoft.com/office/powerpoint/2010/main" xmlns:aink="http://schemas.microsoft.com/office/drawing/2016/ink" Requires="p14 aink">
            <p:contentPart p14:bwMode="auto" r:id="rId19">
              <p14:nvContentPartPr>
                <p14:cNvPr id="21" name="Ink 20">
                  <a:extLst>
                    <a:ext uri="{FF2B5EF4-FFF2-40B4-BE49-F238E27FC236}">
                      <a16:creationId xmlns:a16="http://schemas.microsoft.com/office/drawing/2014/main" id="{1A252BFA-074A-402E-8137-EAB0ABE44721}"/>
                    </a:ext>
                  </a:extLst>
                </p14:cNvPr>
                <p14:cNvContentPartPr/>
                <p14:nvPr/>
              </p14:nvContentPartPr>
              <p14:xfrm>
                <a:off x="9144075" y="771465"/>
                <a:ext cx="360" cy="360"/>
              </p14:xfrm>
            </p:contentPart>
          </mc:Choice>
          <mc:Fallback>
            <p:pic>
              <p:nvPicPr>
                <p:cNvPr id="21" name="Ink 20">
                  <a:extLst>
                    <a:ext uri="{FF2B5EF4-FFF2-40B4-BE49-F238E27FC236}">
                      <a16:creationId xmlns:a16="http://schemas.microsoft.com/office/drawing/2014/main" id="{1A252BFA-074A-402E-8137-EAB0ABE44721}"/>
                    </a:ext>
                  </a:extLst>
                </p:cNvPr>
                <p:cNvPicPr/>
                <p:nvPr/>
              </p:nvPicPr>
              <p:blipFill>
                <a:blip r:embed="rId20"/>
                <a:stretch>
                  <a:fillRect/>
                </a:stretch>
              </p:blipFill>
              <p:spPr>
                <a:xfrm>
                  <a:off x="9126075" y="6634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21">
              <p14:nvContentPartPr>
                <p14:cNvPr id="22" name="Ink 21">
                  <a:extLst>
                    <a:ext uri="{FF2B5EF4-FFF2-40B4-BE49-F238E27FC236}">
                      <a16:creationId xmlns:a16="http://schemas.microsoft.com/office/drawing/2014/main" id="{A938FBC7-2641-48EB-AD11-A54AD0B1C1EB}"/>
                    </a:ext>
                  </a:extLst>
                </p14:cNvPr>
                <p14:cNvContentPartPr/>
                <p14:nvPr/>
              </p14:nvContentPartPr>
              <p14:xfrm>
                <a:off x="9144075" y="771465"/>
                <a:ext cx="360" cy="360"/>
              </p14:xfrm>
            </p:contentPart>
          </mc:Choice>
          <mc:Fallback>
            <p:pic>
              <p:nvPicPr>
                <p:cNvPr id="22" name="Ink 21">
                  <a:extLst>
                    <a:ext uri="{FF2B5EF4-FFF2-40B4-BE49-F238E27FC236}">
                      <a16:creationId xmlns:a16="http://schemas.microsoft.com/office/drawing/2014/main" id="{A938FBC7-2641-48EB-AD11-A54AD0B1C1EB}"/>
                    </a:ext>
                  </a:extLst>
                </p:cNvPr>
                <p:cNvPicPr/>
                <p:nvPr/>
              </p:nvPicPr>
              <p:blipFill>
                <a:blip r:embed="rId20"/>
                <a:stretch>
                  <a:fillRect/>
                </a:stretch>
              </p:blipFill>
              <p:spPr>
                <a:xfrm>
                  <a:off x="9126075" y="6634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22">
              <p14:nvContentPartPr>
                <p14:cNvPr id="23" name="Ink 22">
                  <a:extLst>
                    <a:ext uri="{FF2B5EF4-FFF2-40B4-BE49-F238E27FC236}">
                      <a16:creationId xmlns:a16="http://schemas.microsoft.com/office/drawing/2014/main" id="{AFCAC0EC-49E1-48ED-83C2-71A47107D847}"/>
                    </a:ext>
                  </a:extLst>
                </p14:cNvPr>
                <p14:cNvContentPartPr/>
                <p14:nvPr/>
              </p14:nvContentPartPr>
              <p14:xfrm>
                <a:off x="9144075" y="771465"/>
                <a:ext cx="360" cy="360"/>
              </p14:xfrm>
            </p:contentPart>
          </mc:Choice>
          <mc:Fallback>
            <p:pic>
              <p:nvPicPr>
                <p:cNvPr id="23" name="Ink 22">
                  <a:extLst>
                    <a:ext uri="{FF2B5EF4-FFF2-40B4-BE49-F238E27FC236}">
                      <a16:creationId xmlns:a16="http://schemas.microsoft.com/office/drawing/2014/main" id="{AFCAC0EC-49E1-48ED-83C2-71A47107D847}"/>
                    </a:ext>
                  </a:extLst>
                </p:cNvPr>
                <p:cNvPicPr/>
                <p:nvPr/>
              </p:nvPicPr>
              <p:blipFill>
                <a:blip r:embed="rId20"/>
                <a:stretch>
                  <a:fillRect/>
                </a:stretch>
              </p:blipFill>
              <p:spPr>
                <a:xfrm>
                  <a:off x="9126075" y="6634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23">
              <p14:nvContentPartPr>
                <p14:cNvPr id="24" name="Ink 23">
                  <a:extLst>
                    <a:ext uri="{FF2B5EF4-FFF2-40B4-BE49-F238E27FC236}">
                      <a16:creationId xmlns:a16="http://schemas.microsoft.com/office/drawing/2014/main" id="{C859DC4C-ACBD-4AAE-9F86-3F880201E694}"/>
                    </a:ext>
                  </a:extLst>
                </p14:cNvPr>
                <p14:cNvContentPartPr/>
                <p14:nvPr/>
              </p14:nvContentPartPr>
              <p14:xfrm>
                <a:off x="9144075" y="771465"/>
                <a:ext cx="360" cy="360"/>
              </p14:xfrm>
            </p:contentPart>
          </mc:Choice>
          <mc:Fallback>
            <p:pic>
              <p:nvPicPr>
                <p:cNvPr id="24" name="Ink 23">
                  <a:extLst>
                    <a:ext uri="{FF2B5EF4-FFF2-40B4-BE49-F238E27FC236}">
                      <a16:creationId xmlns:a16="http://schemas.microsoft.com/office/drawing/2014/main" id="{C859DC4C-ACBD-4AAE-9F86-3F880201E694}"/>
                    </a:ext>
                  </a:extLst>
                </p:cNvPr>
                <p:cNvPicPr/>
                <p:nvPr/>
              </p:nvPicPr>
              <p:blipFill>
                <a:blip r:embed="rId20"/>
                <a:stretch>
                  <a:fillRect/>
                </a:stretch>
              </p:blipFill>
              <p:spPr>
                <a:xfrm>
                  <a:off x="9126075" y="6634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24">
              <p14:nvContentPartPr>
                <p14:cNvPr id="25" name="Ink 24">
                  <a:extLst>
                    <a:ext uri="{FF2B5EF4-FFF2-40B4-BE49-F238E27FC236}">
                      <a16:creationId xmlns:a16="http://schemas.microsoft.com/office/drawing/2014/main" id="{7797FFC1-27FB-4EF6-AB14-FF322CF853AC}"/>
                    </a:ext>
                  </a:extLst>
                </p14:cNvPr>
                <p14:cNvContentPartPr/>
                <p14:nvPr/>
              </p14:nvContentPartPr>
              <p14:xfrm>
                <a:off x="9144075" y="771465"/>
                <a:ext cx="360" cy="360"/>
              </p14:xfrm>
            </p:contentPart>
          </mc:Choice>
          <mc:Fallback>
            <p:pic>
              <p:nvPicPr>
                <p:cNvPr id="25" name="Ink 24">
                  <a:extLst>
                    <a:ext uri="{FF2B5EF4-FFF2-40B4-BE49-F238E27FC236}">
                      <a16:creationId xmlns:a16="http://schemas.microsoft.com/office/drawing/2014/main" id="{7797FFC1-27FB-4EF6-AB14-FF322CF853AC}"/>
                    </a:ext>
                  </a:extLst>
                </p:cNvPr>
                <p:cNvPicPr/>
                <p:nvPr/>
              </p:nvPicPr>
              <p:blipFill>
                <a:blip r:embed="rId20"/>
                <a:stretch>
                  <a:fillRect/>
                </a:stretch>
              </p:blipFill>
              <p:spPr>
                <a:xfrm>
                  <a:off x="9126075" y="6634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25">
              <p14:nvContentPartPr>
                <p14:cNvPr id="26" name="Ink 25">
                  <a:extLst>
                    <a:ext uri="{FF2B5EF4-FFF2-40B4-BE49-F238E27FC236}">
                      <a16:creationId xmlns:a16="http://schemas.microsoft.com/office/drawing/2014/main" id="{25BB22AC-D70C-420D-AF3D-0F3CB1B27231}"/>
                    </a:ext>
                  </a:extLst>
                </p14:cNvPr>
                <p14:cNvContentPartPr/>
                <p14:nvPr/>
              </p14:nvContentPartPr>
              <p14:xfrm>
                <a:off x="9144075" y="771465"/>
                <a:ext cx="360" cy="360"/>
              </p14:xfrm>
            </p:contentPart>
          </mc:Choice>
          <mc:Fallback>
            <p:pic>
              <p:nvPicPr>
                <p:cNvPr id="26" name="Ink 25">
                  <a:extLst>
                    <a:ext uri="{FF2B5EF4-FFF2-40B4-BE49-F238E27FC236}">
                      <a16:creationId xmlns:a16="http://schemas.microsoft.com/office/drawing/2014/main" id="{25BB22AC-D70C-420D-AF3D-0F3CB1B27231}"/>
                    </a:ext>
                  </a:extLst>
                </p:cNvPr>
                <p:cNvPicPr/>
                <p:nvPr/>
              </p:nvPicPr>
              <p:blipFill>
                <a:blip r:embed="rId20"/>
                <a:stretch>
                  <a:fillRect/>
                </a:stretch>
              </p:blipFill>
              <p:spPr>
                <a:xfrm>
                  <a:off x="9126075" y="663465"/>
                  <a:ext cx="36000" cy="216000"/>
                </a:xfrm>
                <a:prstGeom prst="rect">
                  <a:avLst/>
                </a:prstGeom>
              </p:spPr>
            </p:pic>
          </mc:Fallback>
        </mc:AlternateContent>
      </p:grpSp>
      <p:grpSp>
        <p:nvGrpSpPr>
          <p:cNvPr id="35" name="Group 34">
            <a:extLst>
              <a:ext uri="{FF2B5EF4-FFF2-40B4-BE49-F238E27FC236}">
                <a16:creationId xmlns:a16="http://schemas.microsoft.com/office/drawing/2014/main" id="{5B1D4844-8430-4FC5-853A-2405F066CB8C}"/>
              </a:ext>
            </a:extLst>
          </p:cNvPr>
          <p:cNvGrpSpPr/>
          <p:nvPr/>
        </p:nvGrpSpPr>
        <p:grpSpPr>
          <a:xfrm>
            <a:off x="8591475" y="1390305"/>
            <a:ext cx="360" cy="360"/>
            <a:chOff x="8591475" y="1390305"/>
            <a:chExt cx="360" cy="360"/>
          </a:xfrm>
        </p:grpSpPr>
        <mc:AlternateContent xmlns:mc="http://schemas.openxmlformats.org/markup-compatibility/2006">
          <mc:Choice xmlns:p14="http://schemas.microsoft.com/office/powerpoint/2010/main" xmlns:aink="http://schemas.microsoft.com/office/drawing/2016/ink" Requires="p14 aink">
            <p:contentPart p14:bwMode="auto" r:id="rId26">
              <p14:nvContentPartPr>
                <p14:cNvPr id="27" name="Ink 26">
                  <a:extLst>
                    <a:ext uri="{FF2B5EF4-FFF2-40B4-BE49-F238E27FC236}">
                      <a16:creationId xmlns:a16="http://schemas.microsoft.com/office/drawing/2014/main" id="{76CAE3CE-ECFE-41E5-9607-588152173224}"/>
                    </a:ext>
                  </a:extLst>
                </p14:cNvPr>
                <p14:cNvContentPartPr/>
                <p14:nvPr/>
              </p14:nvContentPartPr>
              <p14:xfrm>
                <a:off x="8591475" y="1390305"/>
                <a:ext cx="360" cy="360"/>
              </p14:xfrm>
            </p:contentPart>
          </mc:Choice>
          <mc:Fallback>
            <p:pic>
              <p:nvPicPr>
                <p:cNvPr id="27" name="Ink 26">
                  <a:extLst>
                    <a:ext uri="{FF2B5EF4-FFF2-40B4-BE49-F238E27FC236}">
                      <a16:creationId xmlns:a16="http://schemas.microsoft.com/office/drawing/2014/main" id="{76CAE3CE-ECFE-41E5-9607-588152173224}"/>
                    </a:ext>
                  </a:extLst>
                </p:cNvPr>
                <p:cNvPicPr/>
                <p:nvPr/>
              </p:nvPicPr>
              <p:blipFill>
                <a:blip r:embed="rId27"/>
                <a:stretch>
                  <a:fillRect/>
                </a:stretch>
              </p:blipFill>
              <p:spPr>
                <a:xfrm>
                  <a:off x="8573835" y="128230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28">
              <p14:nvContentPartPr>
                <p14:cNvPr id="28" name="Ink 27">
                  <a:extLst>
                    <a:ext uri="{FF2B5EF4-FFF2-40B4-BE49-F238E27FC236}">
                      <a16:creationId xmlns:a16="http://schemas.microsoft.com/office/drawing/2014/main" id="{95E07EDD-A91A-4925-ABF4-C3FFF42032B5}"/>
                    </a:ext>
                  </a:extLst>
                </p14:cNvPr>
                <p14:cNvContentPartPr/>
                <p14:nvPr/>
              </p14:nvContentPartPr>
              <p14:xfrm>
                <a:off x="8591475" y="1390305"/>
                <a:ext cx="360" cy="360"/>
              </p14:xfrm>
            </p:contentPart>
          </mc:Choice>
          <mc:Fallback>
            <p:pic>
              <p:nvPicPr>
                <p:cNvPr id="28" name="Ink 27">
                  <a:extLst>
                    <a:ext uri="{FF2B5EF4-FFF2-40B4-BE49-F238E27FC236}">
                      <a16:creationId xmlns:a16="http://schemas.microsoft.com/office/drawing/2014/main" id="{95E07EDD-A91A-4925-ABF4-C3FFF42032B5}"/>
                    </a:ext>
                  </a:extLst>
                </p:cNvPr>
                <p:cNvPicPr/>
                <p:nvPr/>
              </p:nvPicPr>
              <p:blipFill>
                <a:blip r:embed="rId27"/>
                <a:stretch>
                  <a:fillRect/>
                </a:stretch>
              </p:blipFill>
              <p:spPr>
                <a:xfrm>
                  <a:off x="8573835" y="128230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29">
              <p14:nvContentPartPr>
                <p14:cNvPr id="29" name="Ink 28">
                  <a:extLst>
                    <a:ext uri="{FF2B5EF4-FFF2-40B4-BE49-F238E27FC236}">
                      <a16:creationId xmlns:a16="http://schemas.microsoft.com/office/drawing/2014/main" id="{D247AA38-BEE5-487A-896E-CC0B50A1FAD3}"/>
                    </a:ext>
                  </a:extLst>
                </p14:cNvPr>
                <p14:cNvContentPartPr/>
                <p14:nvPr/>
              </p14:nvContentPartPr>
              <p14:xfrm>
                <a:off x="8591475" y="1390305"/>
                <a:ext cx="360" cy="360"/>
              </p14:xfrm>
            </p:contentPart>
          </mc:Choice>
          <mc:Fallback>
            <p:pic>
              <p:nvPicPr>
                <p:cNvPr id="29" name="Ink 28">
                  <a:extLst>
                    <a:ext uri="{FF2B5EF4-FFF2-40B4-BE49-F238E27FC236}">
                      <a16:creationId xmlns:a16="http://schemas.microsoft.com/office/drawing/2014/main" id="{D247AA38-BEE5-487A-896E-CC0B50A1FAD3}"/>
                    </a:ext>
                  </a:extLst>
                </p:cNvPr>
                <p:cNvPicPr/>
                <p:nvPr/>
              </p:nvPicPr>
              <p:blipFill>
                <a:blip r:embed="rId27"/>
                <a:stretch>
                  <a:fillRect/>
                </a:stretch>
              </p:blipFill>
              <p:spPr>
                <a:xfrm>
                  <a:off x="8573835" y="128230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30">
              <p14:nvContentPartPr>
                <p14:cNvPr id="30" name="Ink 29">
                  <a:extLst>
                    <a:ext uri="{FF2B5EF4-FFF2-40B4-BE49-F238E27FC236}">
                      <a16:creationId xmlns:a16="http://schemas.microsoft.com/office/drawing/2014/main" id="{FF495021-B4E4-44B3-AEDE-5814A312CA9E}"/>
                    </a:ext>
                  </a:extLst>
                </p14:cNvPr>
                <p14:cNvContentPartPr/>
                <p14:nvPr/>
              </p14:nvContentPartPr>
              <p14:xfrm>
                <a:off x="8591475" y="1390305"/>
                <a:ext cx="360" cy="360"/>
              </p14:xfrm>
            </p:contentPart>
          </mc:Choice>
          <mc:Fallback>
            <p:pic>
              <p:nvPicPr>
                <p:cNvPr id="30" name="Ink 29">
                  <a:extLst>
                    <a:ext uri="{FF2B5EF4-FFF2-40B4-BE49-F238E27FC236}">
                      <a16:creationId xmlns:a16="http://schemas.microsoft.com/office/drawing/2014/main" id="{FF495021-B4E4-44B3-AEDE-5814A312CA9E}"/>
                    </a:ext>
                  </a:extLst>
                </p:cNvPr>
                <p:cNvPicPr/>
                <p:nvPr/>
              </p:nvPicPr>
              <p:blipFill>
                <a:blip r:embed="rId27"/>
                <a:stretch>
                  <a:fillRect/>
                </a:stretch>
              </p:blipFill>
              <p:spPr>
                <a:xfrm>
                  <a:off x="8573835" y="1282305"/>
                  <a:ext cx="36000" cy="216000"/>
                </a:xfrm>
                <a:prstGeom prst="rect">
                  <a:avLst/>
                </a:prstGeom>
              </p:spPr>
            </p:pic>
          </mc:Fallback>
        </mc:AlternateContent>
      </p:grpSp>
      <p:grpSp>
        <p:nvGrpSpPr>
          <p:cNvPr id="34" name="Group 33">
            <a:extLst>
              <a:ext uri="{FF2B5EF4-FFF2-40B4-BE49-F238E27FC236}">
                <a16:creationId xmlns:a16="http://schemas.microsoft.com/office/drawing/2014/main" id="{89B6692B-6411-4164-BB7C-898FFBBC53FB}"/>
              </a:ext>
            </a:extLst>
          </p:cNvPr>
          <p:cNvGrpSpPr/>
          <p:nvPr/>
        </p:nvGrpSpPr>
        <p:grpSpPr>
          <a:xfrm>
            <a:off x="8648355" y="1837785"/>
            <a:ext cx="360" cy="360"/>
            <a:chOff x="8648355" y="1837785"/>
            <a:chExt cx="360" cy="360"/>
          </a:xfrm>
        </p:grpSpPr>
        <mc:AlternateContent xmlns:mc="http://schemas.openxmlformats.org/markup-compatibility/2006">
          <mc:Choice xmlns:p14="http://schemas.microsoft.com/office/powerpoint/2010/main" xmlns:aink="http://schemas.microsoft.com/office/drawing/2016/ink" Requires="p14 aink">
            <p:contentPart p14:bwMode="auto" r:id="rId31">
              <p14:nvContentPartPr>
                <p14:cNvPr id="31" name="Ink 30">
                  <a:extLst>
                    <a:ext uri="{FF2B5EF4-FFF2-40B4-BE49-F238E27FC236}">
                      <a16:creationId xmlns:a16="http://schemas.microsoft.com/office/drawing/2014/main" id="{7756528A-A4DF-4347-9F47-E61A94FF7133}"/>
                    </a:ext>
                  </a:extLst>
                </p14:cNvPr>
                <p14:cNvContentPartPr/>
                <p14:nvPr/>
              </p14:nvContentPartPr>
              <p14:xfrm>
                <a:off x="8648355" y="1837785"/>
                <a:ext cx="360" cy="360"/>
              </p14:xfrm>
            </p:contentPart>
          </mc:Choice>
          <mc:Fallback>
            <p:pic>
              <p:nvPicPr>
                <p:cNvPr id="31" name="Ink 30">
                  <a:extLst>
                    <a:ext uri="{FF2B5EF4-FFF2-40B4-BE49-F238E27FC236}">
                      <a16:creationId xmlns:a16="http://schemas.microsoft.com/office/drawing/2014/main" id="{7756528A-A4DF-4347-9F47-E61A94FF7133}"/>
                    </a:ext>
                  </a:extLst>
                </p:cNvPr>
                <p:cNvPicPr/>
                <p:nvPr/>
              </p:nvPicPr>
              <p:blipFill>
                <a:blip r:embed="rId32"/>
                <a:stretch>
                  <a:fillRect/>
                </a:stretch>
              </p:blipFill>
              <p:spPr>
                <a:xfrm>
                  <a:off x="8630355" y="173014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33">
              <p14:nvContentPartPr>
                <p14:cNvPr id="32" name="Ink 31">
                  <a:extLst>
                    <a:ext uri="{FF2B5EF4-FFF2-40B4-BE49-F238E27FC236}">
                      <a16:creationId xmlns:a16="http://schemas.microsoft.com/office/drawing/2014/main" id="{DBF249FC-66C9-45D2-9B1C-F2F8AE64C246}"/>
                    </a:ext>
                  </a:extLst>
                </p14:cNvPr>
                <p14:cNvContentPartPr/>
                <p14:nvPr/>
              </p14:nvContentPartPr>
              <p14:xfrm>
                <a:off x="8648355" y="1837785"/>
                <a:ext cx="360" cy="360"/>
              </p14:xfrm>
            </p:contentPart>
          </mc:Choice>
          <mc:Fallback>
            <p:pic>
              <p:nvPicPr>
                <p:cNvPr id="32" name="Ink 31">
                  <a:extLst>
                    <a:ext uri="{FF2B5EF4-FFF2-40B4-BE49-F238E27FC236}">
                      <a16:creationId xmlns:a16="http://schemas.microsoft.com/office/drawing/2014/main" id="{DBF249FC-66C9-45D2-9B1C-F2F8AE64C246}"/>
                    </a:ext>
                  </a:extLst>
                </p:cNvPr>
                <p:cNvPicPr/>
                <p:nvPr/>
              </p:nvPicPr>
              <p:blipFill>
                <a:blip r:embed="rId32"/>
                <a:stretch>
                  <a:fillRect/>
                </a:stretch>
              </p:blipFill>
              <p:spPr>
                <a:xfrm>
                  <a:off x="8630355" y="173014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34">
              <p14:nvContentPartPr>
                <p14:cNvPr id="33" name="Ink 32">
                  <a:extLst>
                    <a:ext uri="{FF2B5EF4-FFF2-40B4-BE49-F238E27FC236}">
                      <a16:creationId xmlns:a16="http://schemas.microsoft.com/office/drawing/2014/main" id="{AD6DC49F-0715-4F0E-AF60-244AA1EE3BB4}"/>
                    </a:ext>
                  </a:extLst>
                </p14:cNvPr>
                <p14:cNvContentPartPr/>
                <p14:nvPr/>
              </p14:nvContentPartPr>
              <p14:xfrm>
                <a:off x="8648355" y="1837785"/>
                <a:ext cx="360" cy="360"/>
              </p14:xfrm>
            </p:contentPart>
          </mc:Choice>
          <mc:Fallback>
            <p:pic>
              <p:nvPicPr>
                <p:cNvPr id="33" name="Ink 32">
                  <a:extLst>
                    <a:ext uri="{FF2B5EF4-FFF2-40B4-BE49-F238E27FC236}">
                      <a16:creationId xmlns:a16="http://schemas.microsoft.com/office/drawing/2014/main" id="{AD6DC49F-0715-4F0E-AF60-244AA1EE3BB4}"/>
                    </a:ext>
                  </a:extLst>
                </p:cNvPr>
                <p:cNvPicPr/>
                <p:nvPr/>
              </p:nvPicPr>
              <p:blipFill>
                <a:blip r:embed="rId32"/>
                <a:stretch>
                  <a:fillRect/>
                </a:stretch>
              </p:blipFill>
              <p:spPr>
                <a:xfrm>
                  <a:off x="8630355" y="1730145"/>
                  <a:ext cx="36000" cy="216000"/>
                </a:xfrm>
                <a:prstGeom prst="rect">
                  <a:avLst/>
                </a:prstGeom>
              </p:spPr>
            </p:pic>
          </mc:Fallback>
        </mc:AlternateContent>
      </p:grpSp>
      <p:pic>
        <p:nvPicPr>
          <p:cNvPr id="38" name="Picture 37" descr="Text, logo&#10;&#10;Description automatically generated">
            <a:extLst>
              <a:ext uri="{FF2B5EF4-FFF2-40B4-BE49-F238E27FC236}">
                <a16:creationId xmlns:a16="http://schemas.microsoft.com/office/drawing/2014/main" id="{6C3FB320-6633-47F3-BD3E-0CF13B27BAC0}"/>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0723371" y="2519821"/>
            <a:ext cx="1117783" cy="1008000"/>
          </a:xfrm>
          <a:prstGeom prst="rect">
            <a:avLst/>
          </a:prstGeom>
        </p:spPr>
      </p:pic>
      <p:pic>
        <p:nvPicPr>
          <p:cNvPr id="40" name="Picture 39" descr="Logo&#10;&#10;Description automatically generated with medium confidence">
            <a:extLst>
              <a:ext uri="{FF2B5EF4-FFF2-40B4-BE49-F238E27FC236}">
                <a16:creationId xmlns:a16="http://schemas.microsoft.com/office/drawing/2014/main" id="{F43F89B4-32DE-4B7D-A4E5-B5F2A1929C62}"/>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0420217" y="3743821"/>
            <a:ext cx="1008000" cy="1008000"/>
          </a:xfrm>
          <a:prstGeom prst="rect">
            <a:avLst/>
          </a:prstGeom>
        </p:spPr>
      </p:pic>
      <p:pic>
        <p:nvPicPr>
          <p:cNvPr id="42" name="Picture 41" descr="Logo&#10;&#10;Description automatically generated">
            <a:extLst>
              <a:ext uri="{FF2B5EF4-FFF2-40B4-BE49-F238E27FC236}">
                <a16:creationId xmlns:a16="http://schemas.microsoft.com/office/drawing/2014/main" id="{6281007B-5C6B-4B2B-8664-A4E7674ADC88}"/>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7728814" y="4800091"/>
            <a:ext cx="1611303" cy="612000"/>
          </a:xfrm>
          <a:prstGeom prst="rect">
            <a:avLst/>
          </a:prstGeom>
        </p:spPr>
      </p:pic>
    </p:spTree>
    <p:extLst>
      <p:ext uri="{BB962C8B-B14F-4D97-AF65-F5344CB8AC3E}">
        <p14:creationId xmlns:p14="http://schemas.microsoft.com/office/powerpoint/2010/main" val="3452583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ipart&#10;&#10;Description automatically generated">
            <a:extLst>
              <a:ext uri="{FF2B5EF4-FFF2-40B4-BE49-F238E27FC236}">
                <a16:creationId xmlns:a16="http://schemas.microsoft.com/office/drawing/2014/main" id="{EF436333-92B2-4B15-9EEB-7B3528C482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303" y="1658680"/>
            <a:ext cx="1586024" cy="1586024"/>
          </a:xfrm>
          <a:prstGeom prst="rect">
            <a:avLst/>
          </a:prstGeom>
        </p:spPr>
      </p:pic>
      <p:pic>
        <p:nvPicPr>
          <p:cNvPr id="5" name="Picture 4">
            <a:extLst>
              <a:ext uri="{FF2B5EF4-FFF2-40B4-BE49-F238E27FC236}">
                <a16:creationId xmlns:a16="http://schemas.microsoft.com/office/drawing/2014/main" id="{C13D29D5-3D33-48BC-A5A4-50EC7B2905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303" y="3429000"/>
            <a:ext cx="1586024" cy="1586024"/>
          </a:xfrm>
          <a:prstGeom prst="rect">
            <a:avLst/>
          </a:prstGeom>
        </p:spPr>
      </p:pic>
      <p:graphicFrame>
        <p:nvGraphicFramePr>
          <p:cNvPr id="7" name="Table 6">
            <a:extLst>
              <a:ext uri="{FF2B5EF4-FFF2-40B4-BE49-F238E27FC236}">
                <a16:creationId xmlns:a16="http://schemas.microsoft.com/office/drawing/2014/main" id="{220B1A79-6AE5-47EC-AC12-8C99B575E9C6}"/>
              </a:ext>
            </a:extLst>
          </p:cNvPr>
          <p:cNvGraphicFramePr>
            <a:graphicFrameLocks noGrp="1"/>
          </p:cNvGraphicFramePr>
          <p:nvPr>
            <p:extLst>
              <p:ext uri="{D42A27DB-BD31-4B8C-83A1-F6EECF244321}">
                <p14:modId xmlns:p14="http://schemas.microsoft.com/office/powerpoint/2010/main" val="1155173542"/>
              </p:ext>
            </p:extLst>
          </p:nvPr>
        </p:nvGraphicFramePr>
        <p:xfrm>
          <a:off x="2839912" y="1658680"/>
          <a:ext cx="8409335" cy="3356345"/>
        </p:xfrm>
        <a:graphic>
          <a:graphicData uri="http://schemas.openxmlformats.org/drawingml/2006/table">
            <a:tbl>
              <a:tblPr firstRow="1" bandRow="1">
                <a:tableStyleId>{5C22544A-7EE6-4342-B048-85BDC9FD1C3A}</a:tableStyleId>
              </a:tblPr>
              <a:tblGrid>
                <a:gridCol w="2572060">
                  <a:extLst>
                    <a:ext uri="{9D8B030D-6E8A-4147-A177-3AD203B41FA5}">
                      <a16:colId xmlns:a16="http://schemas.microsoft.com/office/drawing/2014/main" val="141084954"/>
                    </a:ext>
                  </a:extLst>
                </a:gridCol>
                <a:gridCol w="2955851">
                  <a:extLst>
                    <a:ext uri="{9D8B030D-6E8A-4147-A177-3AD203B41FA5}">
                      <a16:colId xmlns:a16="http://schemas.microsoft.com/office/drawing/2014/main" val="2262222451"/>
                    </a:ext>
                  </a:extLst>
                </a:gridCol>
                <a:gridCol w="2881424">
                  <a:extLst>
                    <a:ext uri="{9D8B030D-6E8A-4147-A177-3AD203B41FA5}">
                      <a16:colId xmlns:a16="http://schemas.microsoft.com/office/drawing/2014/main" val="1925289128"/>
                    </a:ext>
                  </a:extLst>
                </a:gridCol>
              </a:tblGrid>
              <a:tr h="675786">
                <a:tc gridSpan="3">
                  <a:txBody>
                    <a:bodyPr/>
                    <a:lstStyle/>
                    <a:p>
                      <a:pPr algn="ctr"/>
                      <a:r>
                        <a:rPr lang="en-US" dirty="0">
                          <a:latin typeface="Arial" panose="020B0604020202020204" pitchFamily="34" charset="0"/>
                          <a:cs typeface="Arial" panose="020B0604020202020204" pitchFamily="34" charset="0"/>
                        </a:rPr>
                        <a:t>Delivering Sustainable Development Goals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Quality Education and Gender Equality </a:t>
                      </a:r>
                      <a:endParaRPr lang="en-GB" dirty="0">
                        <a:latin typeface="Arial" panose="020B0604020202020204" pitchFamily="34" charset="0"/>
                        <a:cs typeface="Arial" panose="020B0604020202020204" pitchFamily="34" charset="0"/>
                      </a:endParaRPr>
                    </a:p>
                  </a:txBody>
                  <a:tcPr>
                    <a:solidFill>
                      <a:srgbClr val="95226C"/>
                    </a:solidFill>
                  </a:tcPr>
                </a:tc>
                <a:tc hMerge="1">
                  <a:txBody>
                    <a:bodyPr/>
                    <a:lstStyle/>
                    <a:p>
                      <a:endParaRPr lang="en-GB" dirty="0"/>
                    </a:p>
                  </a:txBody>
                  <a:tcPr/>
                </a:tc>
                <a:tc hMerge="1">
                  <a:txBody>
                    <a:bodyPr/>
                    <a:lstStyle/>
                    <a:p>
                      <a:pPr algn="ctr">
                        <a:lnSpc>
                          <a:spcPct val="150000"/>
                        </a:lnSpc>
                      </a:pPr>
                      <a:endParaRPr lang="en-GB" sz="900" dirty="0">
                        <a:latin typeface="+mn-lt"/>
                      </a:endParaRPr>
                    </a:p>
                  </a:txBody>
                  <a:tcPr/>
                </a:tc>
                <a:extLst>
                  <a:ext uri="{0D108BD9-81ED-4DB2-BD59-A6C34878D82A}">
                    <a16:rowId xmlns:a16="http://schemas.microsoft.com/office/drawing/2014/main" val="419986468"/>
                  </a:ext>
                </a:extLst>
              </a:tr>
              <a:tr h="1082455">
                <a:tc>
                  <a:txBody>
                    <a:bodyPr/>
                    <a:lstStyle/>
                    <a:p>
                      <a:pPr algn="ctr"/>
                      <a:r>
                        <a:rPr lang="en-GB" sz="1800" dirty="0">
                          <a:solidFill>
                            <a:schemeClr val="bg2">
                              <a:lumMod val="10000"/>
                            </a:schemeClr>
                          </a:solidFill>
                          <a:latin typeface="Arial" panose="020B0604020202020204" pitchFamily="34" charset="0"/>
                          <a:cs typeface="Arial" panose="020B0604020202020204" pitchFamily="34" charset="0"/>
                        </a:rPr>
                        <a:t> </a:t>
                      </a:r>
                      <a:r>
                        <a:rPr lang="en-GB" sz="1800" b="1" dirty="0">
                          <a:solidFill>
                            <a:schemeClr val="bg2">
                              <a:lumMod val="10000"/>
                            </a:schemeClr>
                          </a:solidFill>
                          <a:latin typeface="Arial" panose="020B0604020202020204" pitchFamily="34" charset="0"/>
                          <a:cs typeface="Arial" panose="020B0604020202020204" pitchFamily="34" charset="0"/>
                        </a:rPr>
                        <a:t>Education</a:t>
                      </a:r>
                    </a:p>
                  </a:txBody>
                  <a:tcP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dirty="0">
                          <a:solidFill>
                            <a:schemeClr val="bg2">
                              <a:lumMod val="10000"/>
                            </a:schemeClr>
                          </a:solidFill>
                          <a:latin typeface="Arial" panose="020B0604020202020204" pitchFamily="34" charset="0"/>
                          <a:cs typeface="Arial" panose="020B0604020202020204" pitchFamily="34" charset="0"/>
                        </a:rPr>
                        <a:t>Exposure and Mentorship </a:t>
                      </a:r>
                    </a:p>
                    <a:p>
                      <a:endParaRPr lang="en-GB" sz="1800" dirty="0">
                        <a:solidFill>
                          <a:schemeClr val="bg2">
                            <a:lumMod val="10000"/>
                          </a:schemeClr>
                        </a:solidFill>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pPr algn="ctr"/>
                      <a:r>
                        <a:rPr lang="en-GB" sz="1800" b="1" dirty="0">
                          <a:solidFill>
                            <a:schemeClr val="bg2">
                              <a:lumMod val="10000"/>
                            </a:schemeClr>
                          </a:solidFill>
                          <a:latin typeface="Arial" panose="020B0604020202020204" pitchFamily="34" charset="0"/>
                          <a:cs typeface="Arial" panose="020B0604020202020204" pitchFamily="34" charset="0"/>
                        </a:rPr>
                        <a:t>Talent Pipeline</a:t>
                      </a:r>
                    </a:p>
                  </a:txBody>
                  <a:tcPr>
                    <a:solidFill>
                      <a:schemeClr val="bg1">
                        <a:lumMod val="85000"/>
                      </a:schemeClr>
                    </a:solidFill>
                  </a:tcPr>
                </a:tc>
                <a:extLst>
                  <a:ext uri="{0D108BD9-81ED-4DB2-BD59-A6C34878D82A}">
                    <a16:rowId xmlns:a16="http://schemas.microsoft.com/office/drawing/2014/main" val="1858780636"/>
                  </a:ext>
                </a:extLst>
              </a:tr>
              <a:tr h="1598104">
                <a:tc>
                  <a:txBody>
                    <a:bodyPr/>
                    <a:lstStyle/>
                    <a:p>
                      <a:pPr marL="0" marR="0" lvl="0" indent="0" algn="l">
                        <a:spcBef>
                          <a:spcPts val="0"/>
                        </a:spcBef>
                        <a:spcAft>
                          <a:spcPts val="0"/>
                        </a:spcAft>
                        <a:buClr>
                          <a:schemeClr val="accent1"/>
                        </a:buClr>
                        <a:buFont typeface="Wingdings" panose="05000000000000000000" pitchFamily="2" charset="2"/>
                        <a:buNone/>
                      </a:pPr>
                      <a:r>
                        <a:rPr lang="en-GB" sz="1400" b="0" kern="1200" dirty="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Provide young girls with the technical knowledge, education, and skills to prepare them for careers in technology through instruction.</a:t>
                      </a:r>
                    </a:p>
                  </a:txBody>
                  <a:tcPr>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chemeClr val="bg2">
                              <a:lumMod val="10000"/>
                            </a:schemeClr>
                          </a:solidFill>
                          <a:effectLst/>
                          <a:uLnTx/>
                          <a:uFillTx/>
                          <a:latin typeface="Arial" panose="020B0604020202020204" pitchFamily="34" charset="0"/>
                          <a:ea typeface="+mn-ea"/>
                          <a:cs typeface="Arial" panose="020B0604020202020204" pitchFamily="34" charset="0"/>
                        </a:rPr>
                        <a:t>Connect </a:t>
                      </a:r>
                      <a:r>
                        <a:rPr lang="en-GB" sz="1400" b="0" kern="1200" dirty="0">
                          <a:solidFill>
                            <a:schemeClr val="bg2">
                              <a:lumMod val="10000"/>
                            </a:schemeClr>
                          </a:solidFill>
                          <a:effectLst/>
                          <a:latin typeface="Arial" panose="020B0604020202020204" pitchFamily="34" charset="0"/>
                          <a:ea typeface="+mn-ea"/>
                          <a:cs typeface="Arial" panose="020B0604020202020204" pitchFamily="34" charset="0"/>
                        </a:rPr>
                        <a:t>established companies and girls to increase interest, involvement, and awareness of the overall tech industry and to foster mentorship opportunities. </a:t>
                      </a:r>
                      <a:endParaRPr kumimoji="0" lang="en-GB" sz="1400" b="0" i="0" u="none" strike="noStrike" kern="1200" cap="none" spc="0" normalizeH="0" baseline="0" noProof="0" dirty="0">
                        <a:ln>
                          <a:noFill/>
                        </a:ln>
                        <a:solidFill>
                          <a:schemeClr val="bg2">
                            <a:lumMod val="10000"/>
                          </a:schemeClr>
                        </a:solidFill>
                        <a:effectLst/>
                        <a:uLnTx/>
                        <a:uFillTx/>
                        <a:latin typeface="Arial" panose="020B0604020202020204" pitchFamily="34" charset="0"/>
                        <a:ea typeface="+mn-ea"/>
                        <a:cs typeface="Arial" panose="020B0604020202020204" pitchFamily="34" charset="0"/>
                      </a:endParaRPr>
                    </a:p>
                  </a:txBody>
                  <a:tcPr>
                    <a:solidFill>
                      <a:schemeClr val="bg1">
                        <a:lumMod val="95000"/>
                      </a:schemeClr>
                    </a:solidFill>
                  </a:tcPr>
                </a:tc>
                <a:tc>
                  <a:txBody>
                    <a:bodyPr/>
                    <a:lstStyle/>
                    <a:p>
                      <a:pPr marL="0" marR="0" lvl="0" indent="0" algn="l">
                        <a:spcBef>
                          <a:spcPts val="0"/>
                        </a:spcBef>
                        <a:spcAft>
                          <a:spcPts val="0"/>
                        </a:spcAft>
                        <a:buClr>
                          <a:schemeClr val="accent1"/>
                        </a:buClr>
                        <a:buFont typeface="Wingdings" panose="05000000000000000000" pitchFamily="2" charset="2"/>
                        <a:buNone/>
                      </a:pPr>
                      <a:r>
                        <a:rPr lang="en-GB" sz="1400" b="0" kern="1200" dirty="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Increase talent pipeline of girls in STEM/STEAM. </a:t>
                      </a:r>
                    </a:p>
                  </a:txBody>
                  <a:tcPr>
                    <a:solidFill>
                      <a:schemeClr val="bg1">
                        <a:lumMod val="95000"/>
                      </a:schemeClr>
                    </a:solidFill>
                  </a:tcPr>
                </a:tc>
                <a:extLst>
                  <a:ext uri="{0D108BD9-81ED-4DB2-BD59-A6C34878D82A}">
                    <a16:rowId xmlns:a16="http://schemas.microsoft.com/office/drawing/2014/main" val="3014576480"/>
                  </a:ext>
                </a:extLst>
              </a:tr>
            </a:tbl>
          </a:graphicData>
        </a:graphic>
      </p:graphicFrame>
      <p:sp>
        <p:nvSpPr>
          <p:cNvPr id="4" name="Title 3">
            <a:extLst>
              <a:ext uri="{FF2B5EF4-FFF2-40B4-BE49-F238E27FC236}">
                <a16:creationId xmlns:a16="http://schemas.microsoft.com/office/drawing/2014/main" id="{86682329-6E60-4922-B719-C930C59052E1}"/>
              </a:ext>
            </a:extLst>
          </p:cNvPr>
          <p:cNvSpPr>
            <a:spLocks noGrp="1"/>
          </p:cNvSpPr>
          <p:nvPr>
            <p:ph type="title"/>
          </p:nvPr>
        </p:nvSpPr>
        <p:spPr>
          <a:xfrm>
            <a:off x="1123949" y="620309"/>
            <a:ext cx="10515600" cy="854075"/>
          </a:xfrm>
        </p:spPr>
        <p:txBody>
          <a:bodyPr/>
          <a:lstStyle/>
          <a:p>
            <a:pPr algn="ctr"/>
            <a:r>
              <a:rPr lang="en-GB" dirty="0"/>
              <a:t>What is EQUALS Tech4Girls? </a:t>
            </a:r>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C1B2E67B-F1F8-460C-AEEF-2DE364D3D59F}"/>
                  </a:ext>
                </a:extLst>
              </p14:cNvPr>
              <p14:cNvContentPartPr/>
              <p14:nvPr/>
            </p14:nvContentPartPr>
            <p14:xfrm>
              <a:off x="369795" y="6218265"/>
              <a:ext cx="2021040" cy="363960"/>
            </p14:xfrm>
          </p:contentPart>
        </mc:Choice>
        <mc:Fallback>
          <p:pic>
            <p:nvPicPr>
              <p:cNvPr id="2" name="Ink 1">
                <a:extLst>
                  <a:ext uri="{FF2B5EF4-FFF2-40B4-BE49-F238E27FC236}">
                    <a16:creationId xmlns:a16="http://schemas.microsoft.com/office/drawing/2014/main" id="{C1B2E67B-F1F8-460C-AEEF-2DE364D3D59F}"/>
                  </a:ext>
                </a:extLst>
              </p:cNvPr>
              <p:cNvPicPr/>
              <p:nvPr/>
            </p:nvPicPr>
            <p:blipFill>
              <a:blip r:embed="rId5"/>
              <a:stretch>
                <a:fillRect/>
              </a:stretch>
            </p:blipFill>
            <p:spPr>
              <a:xfrm>
                <a:off x="307155" y="6155265"/>
                <a:ext cx="2146680" cy="489600"/>
              </a:xfrm>
              <a:prstGeom prst="rect">
                <a:avLst/>
              </a:prstGeom>
            </p:spPr>
          </p:pic>
        </mc:Fallback>
      </mc:AlternateContent>
    </p:spTree>
    <p:extLst>
      <p:ext uri="{BB962C8B-B14F-4D97-AF65-F5344CB8AC3E}">
        <p14:creationId xmlns:p14="http://schemas.microsoft.com/office/powerpoint/2010/main" val="29299708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W5fs8RPhQxecPYVHRzD3J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Y dark background">
  <a:themeElements>
    <a:clrScheme name="Benutzerdefiniert 8">
      <a:dk1>
        <a:srgbClr val="2E2E38"/>
      </a:dk1>
      <a:lt1>
        <a:sysClr val="window" lastClr="FFFFFF"/>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FFE600"/>
      </a:hlink>
      <a:folHlink>
        <a:srgbClr val="FFE600"/>
      </a:folHlink>
    </a:clrScheme>
    <a:fontScheme name="GSA_Pursuits">
      <a:majorFont>
        <a:latin typeface="EYInterstate"/>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2D2DA"/>
        </a:solidFill>
        <a:ln w="12700" cap="sq" cmpd="sng" algn="ctr">
          <a:noFill/>
          <a:prstDash val="solid"/>
          <a:miter lim="800000"/>
          <a:tailEnd type="none"/>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smtClean="0">
            <a:ln>
              <a:noFill/>
            </a:ln>
            <a:solidFill>
              <a:srgbClr val="2E2E38"/>
            </a:solidFill>
            <a:effectLst/>
            <a:uLnTx/>
            <a:uFillTx/>
          </a:defRPr>
        </a:defPPr>
      </a:lstStyle>
    </a:spDef>
    <a:lnDef>
      <a:spPr>
        <a:noFill/>
        <a:ln w="12700" cap="sq" cmpd="sng" algn="ctr">
          <a:solidFill>
            <a:srgbClr val="D2D2DA"/>
          </a:solidFill>
          <a:prstDash val="solid"/>
          <a:miter lim="800000"/>
          <a:tailEnd type="none"/>
        </a:ln>
        <a:effectLst/>
      </a:spPr>
      <a:bodyPr/>
      <a:lstStyle/>
    </a:lnDef>
    <a:txDef>
      <a:spPr>
        <a:noFill/>
        <a:ln w="12700" cap="sq">
          <a:noFill/>
          <a:miter lim="800000"/>
        </a:ln>
      </a:spPr>
      <a:bodyPr wrap="square" lIns="0" tIns="0" rIns="0" bIns="0" rtlCol="0">
        <a:noAutofit/>
      </a:bodyPr>
      <a:lstStyle>
        <a:defPPr marL="219075" marR="0" indent="-219075" algn="l" defTabSz="685434" eaLnBrk="1" fontAlgn="auto" latinLnBrk="0" hangingPunct="1">
          <a:lnSpc>
            <a:spcPct val="100000"/>
          </a:lnSpc>
          <a:spcBef>
            <a:spcPct val="20000"/>
          </a:spcBef>
          <a:spcAft>
            <a:spcPts val="0"/>
          </a:spcAft>
          <a:buClr>
            <a:srgbClr val="FFE600"/>
          </a:buClr>
          <a:buSzPct val="80000"/>
          <a:buFont typeface="Arial" pitchFamily="34" charset="0"/>
          <a:buChar char="►"/>
          <a:tabLst/>
          <a:defRPr kumimoji="0" sz="1400" b="0" i="0" u="none" strike="noStrike" kern="0" cap="none" spc="0" normalizeH="0" baseline="0" noProof="0" dirty="0" err="1" smtClean="0">
            <a:ln>
              <a:noFill/>
            </a:ln>
            <a:solidFill>
              <a:schemeClr val="bg1"/>
            </a:solidFill>
            <a:effectLst/>
            <a:uLnTx/>
            <a:uFillTx/>
          </a:defRPr>
        </a:defPPr>
      </a:lstStyle>
    </a:txDef>
  </a:objectDefaults>
  <a:extraClrSchemeLst/>
  <a:extLst>
    <a:ext uri="{05A4C25C-085E-4340-85A3-A5531E510DB2}">
      <thm15:themeFamily xmlns:thm15="http://schemas.microsoft.com/office/thememl/2012/main" name="EY_DE_presentation_16x9_2021.pptx" id="{DE4942EC-ED1C-417B-AAD0-CDA3B2210C45}" vid="{4CBDFC6A-7461-4A76-86CA-9151D2A49C7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5037</TotalTime>
  <Words>994</Words>
  <Application>Microsoft Office PowerPoint</Application>
  <PresentationFormat>Widescreen</PresentationFormat>
  <Paragraphs>174</Paragraphs>
  <Slides>20</Slides>
  <Notes>0</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20</vt:i4>
      </vt:variant>
    </vt:vector>
  </HeadingPairs>
  <TitlesOfParts>
    <vt:vector size="33" baseType="lpstr">
      <vt:lpstr>Arial</vt:lpstr>
      <vt:lpstr>Arial Black</vt:lpstr>
      <vt:lpstr>Calibri</vt:lpstr>
      <vt:lpstr>Calibri Light</vt:lpstr>
      <vt:lpstr>Courier New</vt:lpstr>
      <vt:lpstr>EYInterstate</vt:lpstr>
      <vt:lpstr>EYInterstate Light</vt:lpstr>
      <vt:lpstr>Georgia</vt:lpstr>
      <vt:lpstr>Inter-Regular</vt:lpstr>
      <vt:lpstr>Wingdings</vt:lpstr>
      <vt:lpstr>Office Theme</vt:lpstr>
      <vt:lpstr>EY dark background</vt:lpstr>
      <vt:lpstr>think-cell Slide</vt:lpstr>
      <vt:lpstr>PowerPoint Presentation</vt:lpstr>
      <vt:lpstr>EQUALS Global Partnership</vt:lpstr>
      <vt:lpstr>How Does it Aim to Bridge the Digital Gender Gap?</vt:lpstr>
      <vt:lpstr>PowerPoint Presentation</vt:lpstr>
      <vt:lpstr>OVER 100 PARTNERS INCLUDING:</vt:lpstr>
      <vt:lpstr>GSMA is One of the Five EQUALS Co-Founders</vt:lpstr>
      <vt:lpstr>PowerPoint Presentation</vt:lpstr>
      <vt:lpstr>PowerPoint Presentation</vt:lpstr>
      <vt:lpstr>What is EQUALS Tech4Girls? </vt:lpstr>
      <vt:lpstr>PowerPoint Presentation</vt:lpstr>
      <vt:lpstr>Tech4Girls Roadmap 2020-2021 </vt:lpstr>
      <vt:lpstr>PowerPoint Presentation</vt:lpstr>
      <vt:lpstr>EQUALS Tech4Girls E-Mentoring Programme</vt:lpstr>
      <vt:lpstr>8 Weeks Soft-Skills Training Programme</vt:lpstr>
      <vt:lpstr>EQUALS Badges Programme</vt:lpstr>
      <vt:lpstr>EQUALS Badges Programme</vt:lpstr>
      <vt:lpstr>Long Term Impact: EQUALS Badges Programme</vt:lpstr>
      <vt:lpstr>EQUALS Badges Programme</vt:lpstr>
      <vt:lpstr>PowerPoint Presentation</vt:lpstr>
      <vt:lpstr>PowerPoint Presentation</vt:lpstr>
    </vt:vector>
  </TitlesOfParts>
  <Company>GSMA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Beresford</dc:creator>
  <cp:lastModifiedBy>Tamara Dancheva</cp:lastModifiedBy>
  <cp:revision>121</cp:revision>
  <dcterms:created xsi:type="dcterms:W3CDTF">2020-10-07T15:09:55Z</dcterms:created>
  <dcterms:modified xsi:type="dcterms:W3CDTF">2021-10-03T17:42:44Z</dcterms:modified>
</cp:coreProperties>
</file>